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 id="2147483723" r:id="rId2"/>
  </p:sldMasterIdLst>
  <p:notesMasterIdLst>
    <p:notesMasterId r:id="rId57"/>
  </p:notesMasterIdLst>
  <p:sldIdLst>
    <p:sldId id="256" r:id="rId3"/>
    <p:sldId id="301" r:id="rId4"/>
    <p:sldId id="315" r:id="rId5"/>
    <p:sldId id="316" r:id="rId6"/>
    <p:sldId id="309" r:id="rId7"/>
    <p:sldId id="333" r:id="rId8"/>
    <p:sldId id="302" r:id="rId9"/>
    <p:sldId id="303" r:id="rId10"/>
    <p:sldId id="345" r:id="rId11"/>
    <p:sldId id="346" r:id="rId12"/>
    <p:sldId id="305" r:id="rId13"/>
    <p:sldId id="317" r:id="rId14"/>
    <p:sldId id="306" r:id="rId15"/>
    <p:sldId id="307" r:id="rId16"/>
    <p:sldId id="298" r:id="rId17"/>
    <p:sldId id="271" r:id="rId18"/>
    <p:sldId id="272" r:id="rId19"/>
    <p:sldId id="273" r:id="rId20"/>
    <p:sldId id="334" r:id="rId21"/>
    <p:sldId id="335" r:id="rId22"/>
    <p:sldId id="336" r:id="rId23"/>
    <p:sldId id="337" r:id="rId24"/>
    <p:sldId id="274" r:id="rId25"/>
    <p:sldId id="284" r:id="rId26"/>
    <p:sldId id="332" r:id="rId27"/>
    <p:sldId id="320" r:id="rId28"/>
    <p:sldId id="294" r:id="rId29"/>
    <p:sldId id="293" r:id="rId30"/>
    <p:sldId id="276" r:id="rId31"/>
    <p:sldId id="275" r:id="rId32"/>
    <p:sldId id="277" r:id="rId33"/>
    <p:sldId id="330" r:id="rId34"/>
    <p:sldId id="343" r:id="rId35"/>
    <p:sldId id="342" r:id="rId36"/>
    <p:sldId id="321" r:id="rId37"/>
    <p:sldId id="323" r:id="rId38"/>
    <p:sldId id="324" r:id="rId39"/>
    <p:sldId id="325" r:id="rId40"/>
    <p:sldId id="322" r:id="rId41"/>
    <p:sldId id="278" r:id="rId42"/>
    <p:sldId id="279" r:id="rId43"/>
    <p:sldId id="280" r:id="rId44"/>
    <p:sldId id="281" r:id="rId45"/>
    <p:sldId id="282" r:id="rId46"/>
    <p:sldId id="283" r:id="rId47"/>
    <p:sldId id="344" r:id="rId48"/>
    <p:sldId id="339" r:id="rId49"/>
    <p:sldId id="341" r:id="rId50"/>
    <p:sldId id="299" r:id="rId51"/>
    <p:sldId id="296" r:id="rId52"/>
    <p:sldId id="287" r:id="rId53"/>
    <p:sldId id="288" r:id="rId54"/>
    <p:sldId id="300" r:id="rId55"/>
    <p:sldId id="331"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3300"/>
    <a:srgbClr val="FFCCCC"/>
    <a:srgbClr val="CC0099"/>
    <a:srgbClr val="000099"/>
    <a:srgbClr val="FF6600"/>
    <a:srgbClr val="0099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7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27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Asıl metin stillerini düzenlemek için tıklatın</a:t>
            </a:r>
          </a:p>
          <a:p>
            <a:pPr lvl="1"/>
            <a:r>
              <a:rPr lang="en-US" noProof="0" smtClean="0"/>
              <a:t>İkinci düzey</a:t>
            </a:r>
          </a:p>
          <a:p>
            <a:pPr lvl="2"/>
            <a:r>
              <a:rPr lang="en-US" noProof="0" smtClean="0"/>
              <a:t>Üçüncü düzey</a:t>
            </a:r>
          </a:p>
          <a:p>
            <a:pPr lvl="3"/>
            <a:r>
              <a:rPr lang="en-US" noProof="0" smtClean="0"/>
              <a:t>Dördüncü düzey</a:t>
            </a:r>
          </a:p>
          <a:p>
            <a:pPr lvl="4"/>
            <a:r>
              <a:rPr lang="en-US" noProof="0" smtClean="0"/>
              <a:t>Beşinci düzey</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853FD8E-C9F6-4A99-A892-B7169831D18E}" type="slidenum">
              <a:rPr lang="en-US"/>
              <a:pPr>
                <a:defRPr/>
              </a:pPr>
              <a:t>‹#›</a:t>
            </a:fld>
            <a:endParaRPr lang="en-US"/>
          </a:p>
        </p:txBody>
      </p:sp>
    </p:spTree>
    <p:extLst>
      <p:ext uri="{BB962C8B-B14F-4D97-AF65-F5344CB8AC3E}">
        <p14:creationId xmlns:p14="http://schemas.microsoft.com/office/powerpoint/2010/main" val="36896819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4" name="9 Dikdörtgen"/>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10 Dikdörtgen"/>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11 Dikdörtgen"/>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7 Başlık"/>
          <p:cNvSpPr>
            <a:spLocks noGrp="1"/>
          </p:cNvSpPr>
          <p:nvPr>
            <p:ph type="ctrTitle"/>
          </p:nvPr>
        </p:nvSpPr>
        <p:spPr>
          <a:xfrm>
            <a:off x="2362200" y="4038600"/>
            <a:ext cx="6477000" cy="1828800"/>
          </a:xfrm>
        </p:spPr>
        <p:txBody>
          <a:bodyPr anchor="b"/>
          <a:lstStyle>
            <a:lvl1pPr>
              <a:defRPr cap="all" baseline="0"/>
            </a:lvl1pPr>
          </a:lstStyle>
          <a:p>
            <a:r>
              <a:rPr lang="tr-TR" smtClean="0"/>
              <a:t>Asıl başlık stili için tıklatın</a:t>
            </a:r>
            <a:endParaRPr lang="en-US"/>
          </a:p>
        </p:txBody>
      </p:sp>
      <p:sp>
        <p:nvSpPr>
          <p:cNvPr id="9" name="8 Alt Başlık"/>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7" name="27 Veri Yer Tutucusu"/>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p>
        </p:txBody>
      </p:sp>
      <p:sp>
        <p:nvSpPr>
          <p:cNvPr id="10" name="16 Altbilgi Yer Tutucusu"/>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r>
              <a:rPr lang="en-US"/>
              <a:t>MEHMET AZEM BAYKAL</a:t>
            </a:r>
          </a:p>
        </p:txBody>
      </p:sp>
      <p:sp>
        <p:nvSpPr>
          <p:cNvPr id="11" name="28 Slayt Numarası Yer Tutucusu"/>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F8EF43B7-02CA-4233-B85C-96849396FFE4}" type="slidenum">
              <a:rPr lang="en-US"/>
              <a:pPr>
                <a:defRPr/>
              </a:pPr>
              <a:t>‹#›</a:t>
            </a:fld>
            <a:endParaRPr lang="en-US"/>
          </a:p>
        </p:txBody>
      </p:sp>
    </p:spTree>
    <p:extLst>
      <p:ext uri="{BB962C8B-B14F-4D97-AF65-F5344CB8AC3E}">
        <p14:creationId xmlns:p14="http://schemas.microsoft.com/office/powerpoint/2010/main" val="2462623307"/>
      </p:ext>
    </p:extLst>
  </p:cSld>
  <p:clrMapOvr>
    <a:overrideClrMapping bg1="dk1" tx1="lt1" bg2="dk2" tx2="lt2" accent1="accent1" accent2="accent2" accent3="accent3" accent4="accent4" accent5="accent5" accent6="accent6" hlink="hlink" folHlink="folHlink"/>
  </p:clrMapOvr>
  <p:transition spd="slow">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endParaRPr lang="en-US"/>
          </a:p>
        </p:txBody>
      </p:sp>
      <p:sp>
        <p:nvSpPr>
          <p:cNvPr id="5" name="2 Altbilgi Yer Tutucusu"/>
          <p:cNvSpPr>
            <a:spLocks noGrp="1"/>
          </p:cNvSpPr>
          <p:nvPr>
            <p:ph type="ftr" sz="quarter" idx="11"/>
          </p:nvPr>
        </p:nvSpPr>
        <p:spPr/>
        <p:txBody>
          <a:bodyPr/>
          <a:lstStyle>
            <a:lvl1pPr>
              <a:defRPr/>
            </a:lvl1pPr>
          </a:lstStyle>
          <a:p>
            <a:pPr>
              <a:defRPr/>
            </a:pPr>
            <a:r>
              <a:rPr lang="en-US"/>
              <a:t>MEHMET AZEM BAYKAL</a:t>
            </a:r>
          </a:p>
        </p:txBody>
      </p:sp>
      <p:sp>
        <p:nvSpPr>
          <p:cNvPr id="6" name="22 Slayt Numarası Yer Tutucusu"/>
          <p:cNvSpPr>
            <a:spLocks noGrp="1"/>
          </p:cNvSpPr>
          <p:nvPr>
            <p:ph type="sldNum" sz="quarter" idx="12"/>
          </p:nvPr>
        </p:nvSpPr>
        <p:spPr/>
        <p:txBody>
          <a:bodyPr/>
          <a:lstStyle>
            <a:lvl1pPr>
              <a:defRPr/>
            </a:lvl1pPr>
          </a:lstStyle>
          <a:p>
            <a:pPr>
              <a:defRPr/>
            </a:pPr>
            <a:fld id="{73DEE873-996C-486B-8B4B-57628E424B71}" type="slidenum">
              <a:rPr lang="en-US"/>
              <a:pPr>
                <a:defRPr/>
              </a:pPr>
              <a:t>‹#›</a:t>
            </a:fld>
            <a:endParaRPr lang="en-US"/>
          </a:p>
        </p:txBody>
      </p:sp>
    </p:spTree>
    <p:extLst>
      <p:ext uri="{BB962C8B-B14F-4D97-AF65-F5344CB8AC3E}">
        <p14:creationId xmlns:p14="http://schemas.microsoft.com/office/powerpoint/2010/main" val="3977053361"/>
      </p:ext>
    </p:extLst>
  </p:cSld>
  <p:clrMapOvr>
    <a:masterClrMapping/>
  </p:clrMapOvr>
  <p:transition spd="slow">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4" name="9 Dikdörtgen"/>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10 Dikdörtgen"/>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11 Dikdörtgen"/>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1 Dikey Başlık"/>
          <p:cNvSpPr>
            <a:spLocks noGrp="1"/>
          </p:cNvSpPr>
          <p:nvPr>
            <p:ph type="title" orient="vert"/>
          </p:nvPr>
        </p:nvSpPr>
        <p:spPr>
          <a:xfrm>
            <a:off x="6553200" y="609600"/>
            <a:ext cx="2057400" cy="5516563"/>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609600"/>
            <a:ext cx="5562600" cy="551656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3 Veri Yer Tutucusu"/>
          <p:cNvSpPr>
            <a:spLocks noGrp="1"/>
          </p:cNvSpPr>
          <p:nvPr>
            <p:ph type="dt" sz="half" idx="10"/>
          </p:nvPr>
        </p:nvSpPr>
        <p:spPr>
          <a:xfrm>
            <a:off x="6553200" y="6248400"/>
            <a:ext cx="2209800" cy="365125"/>
          </a:xfrm>
        </p:spPr>
        <p:txBody>
          <a:bodyPr/>
          <a:lstStyle>
            <a:lvl1pPr>
              <a:defRPr/>
            </a:lvl1pPr>
          </a:lstStyle>
          <a:p>
            <a:pPr>
              <a:defRPr/>
            </a:pPr>
            <a:endParaRPr lang="en-US"/>
          </a:p>
        </p:txBody>
      </p:sp>
      <p:sp>
        <p:nvSpPr>
          <p:cNvPr id="8" name="4 Altbilgi Yer Tutucusu"/>
          <p:cNvSpPr>
            <a:spLocks noGrp="1"/>
          </p:cNvSpPr>
          <p:nvPr>
            <p:ph type="ftr" sz="quarter" idx="11"/>
          </p:nvPr>
        </p:nvSpPr>
        <p:spPr>
          <a:xfrm>
            <a:off x="457200" y="6248400"/>
            <a:ext cx="5573713" cy="365125"/>
          </a:xfrm>
        </p:spPr>
        <p:txBody>
          <a:bodyPr/>
          <a:lstStyle>
            <a:lvl1pPr>
              <a:defRPr/>
            </a:lvl1pPr>
          </a:lstStyle>
          <a:p>
            <a:pPr>
              <a:defRPr/>
            </a:pPr>
            <a:r>
              <a:rPr lang="en-US"/>
              <a:t>MEHMET AZEM BAYKAL</a:t>
            </a:r>
          </a:p>
        </p:txBody>
      </p:sp>
      <p:sp>
        <p:nvSpPr>
          <p:cNvPr id="9" name="5 Slayt Numarası Yer Tutucusu"/>
          <p:cNvSpPr>
            <a:spLocks noGrp="1"/>
          </p:cNvSpPr>
          <p:nvPr>
            <p:ph type="sldNum" sz="quarter" idx="12"/>
          </p:nvPr>
        </p:nvSpPr>
        <p:spPr>
          <a:xfrm rot="5400000">
            <a:off x="5989638" y="144462"/>
            <a:ext cx="533400" cy="244475"/>
          </a:xfrm>
        </p:spPr>
        <p:txBody>
          <a:bodyPr/>
          <a:lstStyle>
            <a:lvl1pPr>
              <a:defRPr/>
            </a:lvl1pPr>
          </a:lstStyle>
          <a:p>
            <a:pPr>
              <a:defRPr/>
            </a:pPr>
            <a:fld id="{770F718F-6C8C-4F10-9ACD-1939BE13DF76}" type="slidenum">
              <a:rPr lang="en-US"/>
              <a:pPr>
                <a:defRPr/>
              </a:pPr>
              <a:t>‹#›</a:t>
            </a:fld>
            <a:endParaRPr lang="en-US"/>
          </a:p>
        </p:txBody>
      </p:sp>
    </p:spTree>
    <p:extLst>
      <p:ext uri="{BB962C8B-B14F-4D97-AF65-F5344CB8AC3E}">
        <p14:creationId xmlns:p14="http://schemas.microsoft.com/office/powerpoint/2010/main" val="2315198978"/>
      </p:ext>
    </p:extLst>
  </p:cSld>
  <p:clrMapOvr>
    <a:overrideClrMapping bg1="lt1" tx1="dk1" bg2="lt2" tx2="dk2" accent1="accent1" accent2="accent2" accent3="accent3" accent4="accent4" accent5="accent5" accent6="accent6" hlink="hlink" folHlink="folHlink"/>
  </p:clrMapOvr>
  <p:transition spd="slow">
    <p:wheel spokes="3"/>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13 Veri Yer Tutucusu"/>
          <p:cNvSpPr>
            <a:spLocks noGrp="1"/>
          </p:cNvSpPr>
          <p:nvPr>
            <p:ph type="dt" sz="half" idx="10"/>
          </p:nvPr>
        </p:nvSpPr>
        <p:spPr/>
        <p:txBody>
          <a:bodyPr/>
          <a:lstStyle>
            <a:lvl1pPr>
              <a:defRPr/>
            </a:lvl1pPr>
          </a:lstStyle>
          <a:p>
            <a:pPr>
              <a:defRPr/>
            </a:pPr>
            <a:endParaRPr lang="en-US"/>
          </a:p>
        </p:txBody>
      </p:sp>
      <p:sp>
        <p:nvSpPr>
          <p:cNvPr id="4" name="2 Altbilgi Yer Tutucusu"/>
          <p:cNvSpPr>
            <a:spLocks noGrp="1"/>
          </p:cNvSpPr>
          <p:nvPr>
            <p:ph type="ftr" sz="quarter" idx="11"/>
          </p:nvPr>
        </p:nvSpPr>
        <p:spPr/>
        <p:txBody>
          <a:bodyPr/>
          <a:lstStyle>
            <a:lvl1pPr>
              <a:defRPr/>
            </a:lvl1pPr>
          </a:lstStyle>
          <a:p>
            <a:pPr>
              <a:defRPr/>
            </a:pPr>
            <a:r>
              <a:rPr lang="en-US"/>
              <a:t>MEHMET AZEM BAYKAL</a:t>
            </a:r>
          </a:p>
        </p:txBody>
      </p:sp>
      <p:sp>
        <p:nvSpPr>
          <p:cNvPr id="5" name="22 Slayt Numarası Yer Tutucusu"/>
          <p:cNvSpPr>
            <a:spLocks noGrp="1"/>
          </p:cNvSpPr>
          <p:nvPr>
            <p:ph type="sldNum" sz="quarter" idx="12"/>
          </p:nvPr>
        </p:nvSpPr>
        <p:spPr/>
        <p:txBody>
          <a:bodyPr/>
          <a:lstStyle>
            <a:lvl1pPr>
              <a:defRPr/>
            </a:lvl1pPr>
          </a:lstStyle>
          <a:p>
            <a:pPr>
              <a:defRPr/>
            </a:pPr>
            <a:fld id="{45EE3F86-B052-4243-85CE-584829407A38}" type="slidenum">
              <a:rPr lang="en-US"/>
              <a:pPr>
                <a:defRPr/>
              </a:pPr>
              <a:t>‹#›</a:t>
            </a:fld>
            <a:endParaRPr lang="en-US"/>
          </a:p>
        </p:txBody>
      </p:sp>
    </p:spTree>
    <p:extLst>
      <p:ext uri="{BB962C8B-B14F-4D97-AF65-F5344CB8AC3E}">
        <p14:creationId xmlns:p14="http://schemas.microsoft.com/office/powerpoint/2010/main" val="2093177823"/>
      </p:ext>
    </p:extLst>
  </p:cSld>
  <p:clrMapOvr>
    <a:masterClrMapping/>
  </p:clrMapOvr>
  <p:transition spd="slow">
    <p:wheel spokes="3"/>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457200" y="1600200"/>
            <a:ext cx="4038600" cy="4525963"/>
          </a:xfrm>
        </p:spPr>
        <p:txBody>
          <a:bodyPr>
            <a:normAutofit/>
          </a:bodyPr>
          <a:lstStyle/>
          <a:p>
            <a:pPr lvl="0"/>
            <a:endParaRPr lang="tr-TR" noProof="0" smtClean="0"/>
          </a:p>
        </p:txBody>
      </p:sp>
      <p:sp>
        <p:nvSpPr>
          <p:cNvPr id="4" name="3 Metin Yer Tutucusu"/>
          <p:cNvSpPr>
            <a:spLocks noGrp="1"/>
          </p:cNvSpPr>
          <p:nvPr>
            <p:ph type="body"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13 Veri Yer Tutucusu"/>
          <p:cNvSpPr>
            <a:spLocks noGrp="1"/>
          </p:cNvSpPr>
          <p:nvPr>
            <p:ph type="dt" sz="half" idx="10"/>
          </p:nvPr>
        </p:nvSpPr>
        <p:spPr/>
        <p:txBody>
          <a:bodyPr/>
          <a:lstStyle>
            <a:lvl1pPr>
              <a:defRPr/>
            </a:lvl1pPr>
          </a:lstStyle>
          <a:p>
            <a:pPr>
              <a:defRPr/>
            </a:pPr>
            <a:endParaRPr lang="en-US"/>
          </a:p>
        </p:txBody>
      </p:sp>
      <p:sp>
        <p:nvSpPr>
          <p:cNvPr id="6" name="2 Altbilgi Yer Tutucusu"/>
          <p:cNvSpPr>
            <a:spLocks noGrp="1"/>
          </p:cNvSpPr>
          <p:nvPr>
            <p:ph type="ftr" sz="quarter" idx="11"/>
          </p:nvPr>
        </p:nvSpPr>
        <p:spPr/>
        <p:txBody>
          <a:bodyPr/>
          <a:lstStyle>
            <a:lvl1pPr>
              <a:defRPr/>
            </a:lvl1pPr>
          </a:lstStyle>
          <a:p>
            <a:pPr>
              <a:defRPr/>
            </a:pPr>
            <a:r>
              <a:rPr lang="en-US"/>
              <a:t>MEHMET AZEM BAYKAL</a:t>
            </a:r>
          </a:p>
        </p:txBody>
      </p:sp>
      <p:sp>
        <p:nvSpPr>
          <p:cNvPr id="7" name="22 Slayt Numarası Yer Tutucusu"/>
          <p:cNvSpPr>
            <a:spLocks noGrp="1"/>
          </p:cNvSpPr>
          <p:nvPr>
            <p:ph type="sldNum" sz="quarter" idx="12"/>
          </p:nvPr>
        </p:nvSpPr>
        <p:spPr/>
        <p:txBody>
          <a:bodyPr/>
          <a:lstStyle>
            <a:lvl1pPr>
              <a:defRPr/>
            </a:lvl1pPr>
          </a:lstStyle>
          <a:p>
            <a:pPr>
              <a:defRPr/>
            </a:pPr>
            <a:fld id="{101DD39C-12B4-4355-AA0F-444E9046F1B3}" type="slidenum">
              <a:rPr lang="en-US"/>
              <a:pPr>
                <a:defRPr/>
              </a:pPr>
              <a:t>‹#›</a:t>
            </a:fld>
            <a:endParaRPr lang="en-US"/>
          </a:p>
        </p:txBody>
      </p:sp>
    </p:spTree>
    <p:extLst>
      <p:ext uri="{BB962C8B-B14F-4D97-AF65-F5344CB8AC3E}">
        <p14:creationId xmlns:p14="http://schemas.microsoft.com/office/powerpoint/2010/main" val="296947453"/>
      </p:ext>
    </p:extLst>
  </p:cSld>
  <p:clrMapOvr>
    <a:masterClrMapping/>
  </p:clrMapOvr>
  <p:transition spd="slow">
    <p:wheel spokes="3"/>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12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13 Oval"/>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13 Başlık"/>
          <p:cNvSpPr>
            <a:spLocks noGrp="1"/>
          </p:cNvSpPr>
          <p:nvPr>
            <p:ph type="ctrTitle"/>
          </p:nvPr>
        </p:nvSpPr>
        <p:spPr>
          <a:xfrm>
            <a:off x="1432560" y="359898"/>
            <a:ext cx="7406640" cy="1472184"/>
          </a:xfrm>
        </p:spPr>
        <p:txBody>
          <a:bodyPr anchor="b"/>
          <a:lstStyle>
            <a:lvl1pPr algn="l">
              <a:defRPr/>
            </a:lvl1pPr>
            <a:extLst/>
          </a:lstStyle>
          <a:p>
            <a:r>
              <a:rPr lang="tr-TR" smtClean="0"/>
              <a:t>Asıl başlık stili için tıklatın</a:t>
            </a:r>
            <a:endParaRPr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6" name="6 Veri Yer Tutucusu"/>
          <p:cNvSpPr>
            <a:spLocks noGrp="1"/>
          </p:cNvSpPr>
          <p:nvPr>
            <p:ph type="dt" sz="half" idx="10"/>
          </p:nvPr>
        </p:nvSpPr>
        <p:spPr/>
        <p:txBody>
          <a:bodyPr/>
          <a:lstStyle>
            <a:lvl1pPr>
              <a:defRPr/>
            </a:lvl1pPr>
            <a:extLst/>
          </a:lstStyle>
          <a:p>
            <a:pPr>
              <a:defRPr/>
            </a:pPr>
            <a:endParaRPr lang="en-US"/>
          </a:p>
        </p:txBody>
      </p:sp>
      <p:sp>
        <p:nvSpPr>
          <p:cNvPr id="7" name="19 Altbilgi Yer Tutucusu"/>
          <p:cNvSpPr>
            <a:spLocks noGrp="1"/>
          </p:cNvSpPr>
          <p:nvPr>
            <p:ph type="ftr" sz="quarter" idx="11"/>
          </p:nvPr>
        </p:nvSpPr>
        <p:spPr/>
        <p:txBody>
          <a:bodyPr/>
          <a:lstStyle>
            <a:lvl1pPr>
              <a:defRPr/>
            </a:lvl1pPr>
            <a:extLst/>
          </a:lstStyle>
          <a:p>
            <a:pPr>
              <a:defRPr/>
            </a:pPr>
            <a:r>
              <a:rPr lang="en-US"/>
              <a:t>MEHMET AZEM BAYKAL</a:t>
            </a:r>
          </a:p>
        </p:txBody>
      </p:sp>
      <p:sp>
        <p:nvSpPr>
          <p:cNvPr id="8" name="9 Slayt Numarası Yer Tutucusu"/>
          <p:cNvSpPr>
            <a:spLocks noGrp="1"/>
          </p:cNvSpPr>
          <p:nvPr>
            <p:ph type="sldNum" sz="quarter" idx="12"/>
          </p:nvPr>
        </p:nvSpPr>
        <p:spPr/>
        <p:txBody>
          <a:bodyPr/>
          <a:lstStyle>
            <a:lvl1pPr>
              <a:defRPr/>
            </a:lvl1pPr>
            <a:extLst/>
          </a:lstStyle>
          <a:p>
            <a:pPr>
              <a:defRPr/>
            </a:pPr>
            <a:fld id="{07F33DA1-4DD4-47EF-B92E-70A3558B16B2}" type="slidenum">
              <a:rPr lang="en-US"/>
              <a:pPr>
                <a:defRPr/>
              </a:pPr>
              <a:t>‹#›</a:t>
            </a:fld>
            <a:endParaRPr lang="en-US"/>
          </a:p>
        </p:txBody>
      </p:sp>
    </p:spTree>
    <p:extLst>
      <p:ext uri="{BB962C8B-B14F-4D97-AF65-F5344CB8AC3E}">
        <p14:creationId xmlns:p14="http://schemas.microsoft.com/office/powerpoint/2010/main" val="379611642"/>
      </p:ext>
    </p:extLst>
  </p:cSld>
  <p:clrMapOvr>
    <a:masterClrMapping/>
  </p:clrMapOvr>
  <p:transition spd="slow">
    <p:wheel spokes="3"/>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İçerik Yer Tutucusu"/>
          <p:cNvSpPr>
            <a:spLocks noGrp="1"/>
          </p:cNvSpPr>
          <p:nvPr>
            <p:ph idx="1"/>
          </p:nvPr>
        </p:nvSpPr>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a:defRPr/>
            </a:lvl1pPr>
          </a:lstStyle>
          <a:p>
            <a:pPr>
              <a:defRPr/>
            </a:pPr>
            <a:endParaRPr lang="en-US"/>
          </a:p>
        </p:txBody>
      </p:sp>
      <p:sp>
        <p:nvSpPr>
          <p:cNvPr id="5" name="9 Altbilgi Yer Tutucusu"/>
          <p:cNvSpPr>
            <a:spLocks noGrp="1"/>
          </p:cNvSpPr>
          <p:nvPr>
            <p:ph type="ftr" sz="quarter" idx="11"/>
          </p:nvPr>
        </p:nvSpPr>
        <p:spPr/>
        <p:txBody>
          <a:bodyPr/>
          <a:lstStyle>
            <a:lvl1pPr>
              <a:defRPr/>
            </a:lvl1pPr>
          </a:lstStyle>
          <a:p>
            <a:pPr>
              <a:defRPr/>
            </a:pPr>
            <a:r>
              <a:rPr lang="en-US"/>
              <a:t>MEHMET AZEM BAYKAL</a:t>
            </a:r>
          </a:p>
        </p:txBody>
      </p:sp>
      <p:sp>
        <p:nvSpPr>
          <p:cNvPr id="6" name="21 Slayt Numarası Yer Tutucusu"/>
          <p:cNvSpPr>
            <a:spLocks noGrp="1"/>
          </p:cNvSpPr>
          <p:nvPr>
            <p:ph type="sldNum" sz="quarter" idx="12"/>
          </p:nvPr>
        </p:nvSpPr>
        <p:spPr/>
        <p:txBody>
          <a:bodyPr/>
          <a:lstStyle>
            <a:lvl1pPr>
              <a:defRPr/>
            </a:lvl1pPr>
          </a:lstStyle>
          <a:p>
            <a:pPr>
              <a:defRPr/>
            </a:pPr>
            <a:fld id="{948B56D5-7852-4F60-9248-07F9A2340467}" type="slidenum">
              <a:rPr lang="en-US"/>
              <a:pPr>
                <a:defRPr/>
              </a:pPr>
              <a:t>‹#›</a:t>
            </a:fld>
            <a:endParaRPr lang="en-US"/>
          </a:p>
        </p:txBody>
      </p:sp>
    </p:spTree>
    <p:extLst>
      <p:ext uri="{BB962C8B-B14F-4D97-AF65-F5344CB8AC3E}">
        <p14:creationId xmlns:p14="http://schemas.microsoft.com/office/powerpoint/2010/main" val="4228626414"/>
      </p:ext>
    </p:extLst>
  </p:cSld>
  <p:clrMapOvr>
    <a:masterClrMapping/>
  </p:clrMapOvr>
  <p:transition spd="slow">
    <p:wheel spokes="3"/>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12 Dikdörtgen"/>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13 Dikdörtgen"/>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15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16 Oval"/>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tr-TR" smtClean="0"/>
              <a:t>Asıl başlık stili için tıklatın</a:t>
            </a:r>
            <a:endParaRPr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8" name="3 Veri Yer Tutucusu"/>
          <p:cNvSpPr>
            <a:spLocks noGrp="1"/>
          </p:cNvSpPr>
          <p:nvPr>
            <p:ph type="dt" sz="half" idx="10"/>
          </p:nvPr>
        </p:nvSpPr>
        <p:spPr/>
        <p:txBody>
          <a:bodyPr/>
          <a:lstStyle>
            <a:lvl1pPr>
              <a:defRPr/>
            </a:lvl1pPr>
            <a:extLst/>
          </a:lstStyle>
          <a:p>
            <a:pPr>
              <a:defRPr/>
            </a:pPr>
            <a:endParaRPr lang="en-US"/>
          </a:p>
        </p:txBody>
      </p:sp>
      <p:sp>
        <p:nvSpPr>
          <p:cNvPr id="9" name="4 Altbilgi Yer Tutucusu"/>
          <p:cNvSpPr>
            <a:spLocks noGrp="1"/>
          </p:cNvSpPr>
          <p:nvPr>
            <p:ph type="ftr" sz="quarter" idx="11"/>
          </p:nvPr>
        </p:nvSpPr>
        <p:spPr/>
        <p:txBody>
          <a:bodyPr/>
          <a:lstStyle>
            <a:lvl1pPr>
              <a:defRPr/>
            </a:lvl1pPr>
            <a:extLst/>
          </a:lstStyle>
          <a:p>
            <a:pPr>
              <a:defRPr/>
            </a:pPr>
            <a:r>
              <a:rPr lang="en-US"/>
              <a:t>MEHMET AZEM BAYKAL</a:t>
            </a:r>
          </a:p>
        </p:txBody>
      </p:sp>
      <p:sp>
        <p:nvSpPr>
          <p:cNvPr id="10" name="5 Slayt Numarası Yer Tutucusu"/>
          <p:cNvSpPr>
            <a:spLocks noGrp="1"/>
          </p:cNvSpPr>
          <p:nvPr>
            <p:ph type="sldNum" sz="quarter" idx="12"/>
          </p:nvPr>
        </p:nvSpPr>
        <p:spPr/>
        <p:txBody>
          <a:bodyPr/>
          <a:lstStyle>
            <a:lvl1pPr>
              <a:defRPr/>
            </a:lvl1pPr>
            <a:extLst/>
          </a:lstStyle>
          <a:p>
            <a:pPr>
              <a:defRPr/>
            </a:pPr>
            <a:fld id="{32712164-776B-4292-B900-B9C385D3BF2B}" type="slidenum">
              <a:rPr lang="en-US"/>
              <a:pPr>
                <a:defRPr/>
              </a:pPr>
              <a:t>‹#›</a:t>
            </a:fld>
            <a:endParaRPr lang="en-US"/>
          </a:p>
        </p:txBody>
      </p:sp>
    </p:spTree>
    <p:extLst>
      <p:ext uri="{BB962C8B-B14F-4D97-AF65-F5344CB8AC3E}">
        <p14:creationId xmlns:p14="http://schemas.microsoft.com/office/powerpoint/2010/main" val="400855497"/>
      </p:ext>
    </p:extLst>
  </p:cSld>
  <p:clrMapOvr>
    <a:masterClrMapping/>
  </p:clrMapOvr>
  <p:transition spd="slow">
    <p:wheel spokes="3"/>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lang="tr-TR" smtClean="0"/>
              <a:t>Asıl başlık stili için tıklatın</a:t>
            </a:r>
            <a:endParaRPr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3 Veri Yer Tutucusu"/>
          <p:cNvSpPr>
            <a:spLocks noGrp="1"/>
          </p:cNvSpPr>
          <p:nvPr>
            <p:ph type="dt" sz="half" idx="10"/>
          </p:nvPr>
        </p:nvSpPr>
        <p:spPr/>
        <p:txBody>
          <a:bodyPr/>
          <a:lstStyle>
            <a:lvl1pPr>
              <a:defRPr/>
            </a:lvl1pPr>
          </a:lstStyle>
          <a:p>
            <a:pPr>
              <a:defRPr/>
            </a:pPr>
            <a:endParaRPr lang="en-US"/>
          </a:p>
        </p:txBody>
      </p:sp>
      <p:sp>
        <p:nvSpPr>
          <p:cNvPr id="6" name="9 Altbilgi Yer Tutucusu"/>
          <p:cNvSpPr>
            <a:spLocks noGrp="1"/>
          </p:cNvSpPr>
          <p:nvPr>
            <p:ph type="ftr" sz="quarter" idx="11"/>
          </p:nvPr>
        </p:nvSpPr>
        <p:spPr/>
        <p:txBody>
          <a:bodyPr/>
          <a:lstStyle>
            <a:lvl1pPr>
              <a:defRPr/>
            </a:lvl1pPr>
          </a:lstStyle>
          <a:p>
            <a:pPr>
              <a:defRPr/>
            </a:pPr>
            <a:r>
              <a:rPr lang="en-US"/>
              <a:t>MEHMET AZEM BAYKAL</a:t>
            </a:r>
          </a:p>
        </p:txBody>
      </p:sp>
      <p:sp>
        <p:nvSpPr>
          <p:cNvPr id="7" name="21 Slayt Numarası Yer Tutucusu"/>
          <p:cNvSpPr>
            <a:spLocks noGrp="1"/>
          </p:cNvSpPr>
          <p:nvPr>
            <p:ph type="sldNum" sz="quarter" idx="12"/>
          </p:nvPr>
        </p:nvSpPr>
        <p:spPr/>
        <p:txBody>
          <a:bodyPr/>
          <a:lstStyle>
            <a:lvl1pPr>
              <a:defRPr/>
            </a:lvl1pPr>
          </a:lstStyle>
          <a:p>
            <a:pPr>
              <a:defRPr/>
            </a:pPr>
            <a:fld id="{E721FFD1-9F5D-4D43-818D-8BA46F7ADECD}" type="slidenum">
              <a:rPr lang="en-US"/>
              <a:pPr>
                <a:defRPr/>
              </a:pPr>
              <a:t>‹#›</a:t>
            </a:fld>
            <a:endParaRPr lang="en-US"/>
          </a:p>
        </p:txBody>
      </p:sp>
    </p:spTree>
    <p:extLst>
      <p:ext uri="{BB962C8B-B14F-4D97-AF65-F5344CB8AC3E}">
        <p14:creationId xmlns:p14="http://schemas.microsoft.com/office/powerpoint/2010/main" val="3913122701"/>
      </p:ext>
    </p:extLst>
  </p:cSld>
  <p:clrMapOvr>
    <a:masterClrMapping/>
  </p:clrMapOvr>
  <p:transition spd="slow">
    <p:wheel spokes="3"/>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lstStyle>
            <a:lvl1pPr algn="ctr">
              <a:defRPr sz="4500" b="1" cap="none" baseline="0"/>
            </a:lvl1pPr>
            <a:extLst/>
          </a:lstStyle>
          <a:p>
            <a:r>
              <a:rPr lang="tr-TR" smtClean="0"/>
              <a:t>Asıl başlık stili için tıklatın</a:t>
            </a:r>
            <a:endParaRPr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extLst/>
          </a:lstStyle>
          <a:p>
            <a:pPr>
              <a:defRPr/>
            </a:pPr>
            <a:endParaRPr lang="en-US"/>
          </a:p>
        </p:txBody>
      </p:sp>
      <p:sp>
        <p:nvSpPr>
          <p:cNvPr id="8" name="7 Altbilgi Yer Tutucusu"/>
          <p:cNvSpPr>
            <a:spLocks noGrp="1"/>
          </p:cNvSpPr>
          <p:nvPr>
            <p:ph type="ftr" sz="quarter" idx="11"/>
          </p:nvPr>
        </p:nvSpPr>
        <p:spPr/>
        <p:txBody>
          <a:bodyPr/>
          <a:lstStyle>
            <a:lvl1pPr>
              <a:defRPr/>
            </a:lvl1pPr>
            <a:extLst/>
          </a:lstStyle>
          <a:p>
            <a:pPr>
              <a:defRPr/>
            </a:pPr>
            <a:r>
              <a:rPr lang="en-US"/>
              <a:t>MEHMET AZEM BAYKAL</a:t>
            </a:r>
          </a:p>
        </p:txBody>
      </p:sp>
      <p:sp>
        <p:nvSpPr>
          <p:cNvPr id="9" name="8 Slayt Numarası Yer Tutucusu"/>
          <p:cNvSpPr>
            <a:spLocks noGrp="1"/>
          </p:cNvSpPr>
          <p:nvPr>
            <p:ph type="sldNum" sz="quarter" idx="12"/>
          </p:nvPr>
        </p:nvSpPr>
        <p:spPr/>
        <p:txBody>
          <a:bodyPr/>
          <a:lstStyle>
            <a:lvl1pPr>
              <a:defRPr/>
            </a:lvl1pPr>
            <a:extLst/>
          </a:lstStyle>
          <a:p>
            <a:pPr>
              <a:defRPr/>
            </a:pPr>
            <a:fld id="{1050DB42-A45C-4AC4-B40F-E3359C1003D2}" type="slidenum">
              <a:rPr lang="en-US"/>
              <a:pPr>
                <a:defRPr/>
              </a:pPr>
              <a:t>‹#›</a:t>
            </a:fld>
            <a:endParaRPr lang="en-US"/>
          </a:p>
        </p:txBody>
      </p:sp>
    </p:spTree>
    <p:extLst>
      <p:ext uri="{BB962C8B-B14F-4D97-AF65-F5344CB8AC3E}">
        <p14:creationId xmlns:p14="http://schemas.microsoft.com/office/powerpoint/2010/main" val="488914930"/>
      </p:ext>
    </p:extLst>
  </p:cSld>
  <p:clrMapOvr>
    <a:masterClrMapping/>
  </p:clrMapOvr>
  <p:transition spd="slow">
    <p:wheel spokes="3"/>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lang="tr-TR" smtClean="0"/>
              <a:t>Asıl başlık stili için tıklatın</a:t>
            </a:r>
            <a:endParaRPr lang="en-US"/>
          </a:p>
        </p:txBody>
      </p:sp>
      <p:sp>
        <p:nvSpPr>
          <p:cNvPr id="3" name="23 Veri Yer Tutucusu"/>
          <p:cNvSpPr>
            <a:spLocks noGrp="1"/>
          </p:cNvSpPr>
          <p:nvPr>
            <p:ph type="dt" sz="half" idx="10"/>
          </p:nvPr>
        </p:nvSpPr>
        <p:spPr/>
        <p:txBody>
          <a:bodyPr/>
          <a:lstStyle>
            <a:lvl1pPr>
              <a:defRPr/>
            </a:lvl1pPr>
          </a:lstStyle>
          <a:p>
            <a:pPr>
              <a:defRPr/>
            </a:pPr>
            <a:endParaRPr lang="en-US"/>
          </a:p>
        </p:txBody>
      </p:sp>
      <p:sp>
        <p:nvSpPr>
          <p:cNvPr id="4" name="9 Altbilgi Yer Tutucusu"/>
          <p:cNvSpPr>
            <a:spLocks noGrp="1"/>
          </p:cNvSpPr>
          <p:nvPr>
            <p:ph type="ftr" sz="quarter" idx="11"/>
          </p:nvPr>
        </p:nvSpPr>
        <p:spPr/>
        <p:txBody>
          <a:bodyPr/>
          <a:lstStyle>
            <a:lvl1pPr>
              <a:defRPr/>
            </a:lvl1pPr>
          </a:lstStyle>
          <a:p>
            <a:pPr>
              <a:defRPr/>
            </a:pPr>
            <a:r>
              <a:rPr lang="en-US"/>
              <a:t>MEHMET AZEM BAYKAL</a:t>
            </a:r>
          </a:p>
        </p:txBody>
      </p:sp>
      <p:sp>
        <p:nvSpPr>
          <p:cNvPr id="5" name="21 Slayt Numarası Yer Tutucusu"/>
          <p:cNvSpPr>
            <a:spLocks noGrp="1"/>
          </p:cNvSpPr>
          <p:nvPr>
            <p:ph type="sldNum" sz="quarter" idx="12"/>
          </p:nvPr>
        </p:nvSpPr>
        <p:spPr/>
        <p:txBody>
          <a:bodyPr/>
          <a:lstStyle>
            <a:lvl1pPr>
              <a:defRPr/>
            </a:lvl1pPr>
          </a:lstStyle>
          <a:p>
            <a:pPr>
              <a:defRPr/>
            </a:pPr>
            <a:fld id="{108526DE-A8CE-4911-B31D-6C88E708DF88}" type="slidenum">
              <a:rPr lang="en-US"/>
              <a:pPr>
                <a:defRPr/>
              </a:pPr>
              <a:t>‹#›</a:t>
            </a:fld>
            <a:endParaRPr lang="en-US"/>
          </a:p>
        </p:txBody>
      </p:sp>
    </p:spTree>
    <p:extLst>
      <p:ext uri="{BB962C8B-B14F-4D97-AF65-F5344CB8AC3E}">
        <p14:creationId xmlns:p14="http://schemas.microsoft.com/office/powerpoint/2010/main" val="1538556748"/>
      </p:ext>
    </p:extLst>
  </p:cSld>
  <p:clrMapOvr>
    <a:masterClrMapping/>
  </p:clrMapOvr>
  <p:transition spd="slow">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12648" y="228600"/>
            <a:ext cx="8153400" cy="990600"/>
          </a:xfrm>
        </p:spPr>
        <p:txBody>
          <a:bodyPr/>
          <a:lstStyle/>
          <a:p>
            <a:r>
              <a:rPr lang="tr-TR" smtClean="0"/>
              <a:t>Asıl başlık stili için tıklatın</a:t>
            </a:r>
            <a:endParaRPr lang="en-US"/>
          </a:p>
        </p:txBody>
      </p:sp>
      <p:sp>
        <p:nvSpPr>
          <p:cNvPr id="8" name="7 İçerik Yer Tutucusu"/>
          <p:cNvSpPr>
            <a:spLocks noGrp="1"/>
          </p:cNvSpPr>
          <p:nvPr>
            <p:ph sz="quarter" idx="1"/>
          </p:nvPr>
        </p:nvSpPr>
        <p:spPr>
          <a:xfrm>
            <a:off x="612648" y="1600200"/>
            <a:ext cx="81534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endParaRPr lang="en-US"/>
          </a:p>
        </p:txBody>
      </p:sp>
      <p:sp>
        <p:nvSpPr>
          <p:cNvPr id="5" name="2 Altbilgi Yer Tutucusu"/>
          <p:cNvSpPr>
            <a:spLocks noGrp="1"/>
          </p:cNvSpPr>
          <p:nvPr>
            <p:ph type="ftr" sz="quarter" idx="11"/>
          </p:nvPr>
        </p:nvSpPr>
        <p:spPr/>
        <p:txBody>
          <a:bodyPr/>
          <a:lstStyle>
            <a:lvl1pPr>
              <a:defRPr/>
            </a:lvl1pPr>
          </a:lstStyle>
          <a:p>
            <a:pPr>
              <a:defRPr/>
            </a:pPr>
            <a:r>
              <a:rPr lang="en-US"/>
              <a:t>MEHMET AZEM BAYKAL</a:t>
            </a:r>
          </a:p>
        </p:txBody>
      </p:sp>
      <p:sp>
        <p:nvSpPr>
          <p:cNvPr id="6" name="22 Slayt Numarası Yer Tutucusu"/>
          <p:cNvSpPr>
            <a:spLocks noGrp="1"/>
          </p:cNvSpPr>
          <p:nvPr>
            <p:ph type="sldNum" sz="quarter" idx="12"/>
          </p:nvPr>
        </p:nvSpPr>
        <p:spPr/>
        <p:txBody>
          <a:bodyPr/>
          <a:lstStyle>
            <a:lvl1pPr>
              <a:defRPr/>
            </a:lvl1pPr>
          </a:lstStyle>
          <a:p>
            <a:pPr>
              <a:defRPr/>
            </a:pPr>
            <a:fld id="{5BEF10AA-E947-4409-98F1-DA460BF9FD40}" type="slidenum">
              <a:rPr lang="en-US"/>
              <a:pPr>
                <a:defRPr/>
              </a:pPr>
              <a:t>‹#›</a:t>
            </a:fld>
            <a:endParaRPr lang="en-US"/>
          </a:p>
        </p:txBody>
      </p:sp>
    </p:spTree>
    <p:extLst>
      <p:ext uri="{BB962C8B-B14F-4D97-AF65-F5344CB8AC3E}">
        <p14:creationId xmlns:p14="http://schemas.microsoft.com/office/powerpoint/2010/main" val="3098920942"/>
      </p:ext>
    </p:extLst>
  </p:cSld>
  <p:clrMapOvr>
    <a:masterClrMapping/>
  </p:clrMapOvr>
  <p:transition spd="slow">
    <p:wheel spokes="3"/>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2 Dikdörtgen"/>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13 Dikdörtgen"/>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1 Veri Yer Tutucusu"/>
          <p:cNvSpPr>
            <a:spLocks noGrp="1"/>
          </p:cNvSpPr>
          <p:nvPr>
            <p:ph type="dt" sz="half" idx="10"/>
          </p:nvPr>
        </p:nvSpPr>
        <p:spPr/>
        <p:txBody>
          <a:bodyPr/>
          <a:lstStyle>
            <a:lvl1pPr>
              <a:defRPr/>
            </a:lvl1pPr>
            <a:extLst/>
          </a:lstStyle>
          <a:p>
            <a:pPr>
              <a:defRPr/>
            </a:pPr>
            <a:endParaRPr lang="en-US"/>
          </a:p>
        </p:txBody>
      </p:sp>
      <p:sp>
        <p:nvSpPr>
          <p:cNvPr id="5" name="2 Altbilgi Yer Tutucusu"/>
          <p:cNvSpPr>
            <a:spLocks noGrp="1"/>
          </p:cNvSpPr>
          <p:nvPr>
            <p:ph type="ftr" sz="quarter" idx="11"/>
          </p:nvPr>
        </p:nvSpPr>
        <p:spPr/>
        <p:txBody>
          <a:bodyPr/>
          <a:lstStyle>
            <a:lvl1pPr>
              <a:defRPr/>
            </a:lvl1pPr>
            <a:extLst/>
          </a:lstStyle>
          <a:p>
            <a:pPr>
              <a:defRPr/>
            </a:pPr>
            <a:r>
              <a:rPr lang="en-US"/>
              <a:t>MEHMET AZEM BAYKAL</a:t>
            </a:r>
          </a:p>
        </p:txBody>
      </p:sp>
      <p:sp>
        <p:nvSpPr>
          <p:cNvPr id="6" name="3 Slayt Numarası Yer Tutucusu"/>
          <p:cNvSpPr>
            <a:spLocks noGrp="1"/>
          </p:cNvSpPr>
          <p:nvPr>
            <p:ph type="sldNum" sz="quarter" idx="12"/>
          </p:nvPr>
        </p:nvSpPr>
        <p:spPr/>
        <p:txBody>
          <a:bodyPr/>
          <a:lstStyle>
            <a:lvl1pPr>
              <a:defRPr/>
            </a:lvl1pPr>
            <a:extLst/>
          </a:lstStyle>
          <a:p>
            <a:pPr>
              <a:defRPr/>
            </a:pPr>
            <a:fld id="{6039BD6E-D151-4310-BDD2-84C1A8A2B85B}" type="slidenum">
              <a:rPr lang="en-US"/>
              <a:pPr>
                <a:defRPr/>
              </a:pPr>
              <a:t>‹#›</a:t>
            </a:fld>
            <a:endParaRPr lang="en-US"/>
          </a:p>
        </p:txBody>
      </p:sp>
    </p:spTree>
    <p:extLst>
      <p:ext uri="{BB962C8B-B14F-4D97-AF65-F5344CB8AC3E}">
        <p14:creationId xmlns:p14="http://schemas.microsoft.com/office/powerpoint/2010/main" val="2253410138"/>
      </p:ext>
    </p:extLst>
  </p:cSld>
  <p:clrMapOvr>
    <a:masterClrMapping/>
  </p:clrMapOvr>
  <p:transition spd="slow">
    <p:wheel spokes="3"/>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tr-TR" smtClean="0"/>
              <a:t>Asıl başlık stili için tıklatın</a:t>
            </a:r>
            <a:endParaRPr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extLst/>
          </a:lstStyle>
          <a:p>
            <a:pPr>
              <a:defRPr/>
            </a:pPr>
            <a:endParaRPr lang="en-US"/>
          </a:p>
        </p:txBody>
      </p:sp>
      <p:sp>
        <p:nvSpPr>
          <p:cNvPr id="6" name="5 Altbilgi Yer Tutucusu"/>
          <p:cNvSpPr>
            <a:spLocks noGrp="1"/>
          </p:cNvSpPr>
          <p:nvPr>
            <p:ph type="ftr" sz="quarter" idx="11"/>
          </p:nvPr>
        </p:nvSpPr>
        <p:spPr/>
        <p:txBody>
          <a:bodyPr/>
          <a:lstStyle>
            <a:lvl1pPr>
              <a:defRPr/>
            </a:lvl1pPr>
            <a:extLst/>
          </a:lstStyle>
          <a:p>
            <a:pPr>
              <a:defRPr/>
            </a:pPr>
            <a:r>
              <a:rPr lang="en-US"/>
              <a:t>MEHMET AZEM BAYKAL</a:t>
            </a:r>
          </a:p>
        </p:txBody>
      </p:sp>
      <p:sp>
        <p:nvSpPr>
          <p:cNvPr id="7" name="6 Slayt Numarası Yer Tutucusu"/>
          <p:cNvSpPr>
            <a:spLocks noGrp="1"/>
          </p:cNvSpPr>
          <p:nvPr>
            <p:ph type="sldNum" sz="quarter" idx="12"/>
          </p:nvPr>
        </p:nvSpPr>
        <p:spPr/>
        <p:txBody>
          <a:bodyPr/>
          <a:lstStyle>
            <a:lvl1pPr>
              <a:defRPr/>
            </a:lvl1pPr>
            <a:extLst/>
          </a:lstStyle>
          <a:p>
            <a:pPr>
              <a:defRPr/>
            </a:pPr>
            <a:fld id="{4259DBFB-6930-4738-B29A-5768FE0671C9}" type="slidenum">
              <a:rPr lang="en-US"/>
              <a:pPr>
                <a:defRPr/>
              </a:pPr>
              <a:t>‹#›</a:t>
            </a:fld>
            <a:endParaRPr lang="en-US"/>
          </a:p>
        </p:txBody>
      </p:sp>
    </p:spTree>
    <p:extLst>
      <p:ext uri="{BB962C8B-B14F-4D97-AF65-F5344CB8AC3E}">
        <p14:creationId xmlns:p14="http://schemas.microsoft.com/office/powerpoint/2010/main" val="1145581843"/>
      </p:ext>
    </p:extLst>
  </p:cSld>
  <p:clrMapOvr>
    <a:masterClrMapping/>
  </p:clrMapOvr>
  <p:transition spd="slow">
    <p:wheel spokes="3"/>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12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endParaRPr>
          </a:p>
        </p:txBody>
      </p:sp>
      <p:sp>
        <p:nvSpPr>
          <p:cNvPr id="6" name="13 Akış Çizelgesi: İşlem"/>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15 Akış Çizelgesi: İşlem"/>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tr-TR" smtClean="0"/>
              <a:t>Asıl başlık stili için tıklatın</a:t>
            </a:r>
            <a:endParaRPr lang="en-US"/>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tr-TR" smtClean="0"/>
              <a:t>Asıl metin stillerini düzenlemek için tıklatın</a:t>
            </a:r>
          </a:p>
        </p:txBody>
      </p:sp>
      <p:sp>
        <p:nvSpPr>
          <p:cNvPr id="8" name="4 Veri Yer Tutucusu"/>
          <p:cNvSpPr>
            <a:spLocks noGrp="1"/>
          </p:cNvSpPr>
          <p:nvPr>
            <p:ph type="dt" sz="half" idx="10"/>
          </p:nvPr>
        </p:nvSpPr>
        <p:spPr/>
        <p:txBody>
          <a:bodyPr/>
          <a:lstStyle>
            <a:lvl1pPr>
              <a:defRPr/>
            </a:lvl1pPr>
            <a:extLst/>
          </a:lstStyle>
          <a:p>
            <a:pPr>
              <a:defRPr/>
            </a:pPr>
            <a:endParaRPr lang="en-US"/>
          </a:p>
        </p:txBody>
      </p:sp>
      <p:sp>
        <p:nvSpPr>
          <p:cNvPr id="9" name="5 Altbilgi Yer Tutucusu"/>
          <p:cNvSpPr>
            <a:spLocks noGrp="1"/>
          </p:cNvSpPr>
          <p:nvPr>
            <p:ph type="ftr" sz="quarter" idx="11"/>
          </p:nvPr>
        </p:nvSpPr>
        <p:spPr/>
        <p:txBody>
          <a:bodyPr/>
          <a:lstStyle>
            <a:lvl1pPr>
              <a:defRPr/>
            </a:lvl1pPr>
            <a:extLst/>
          </a:lstStyle>
          <a:p>
            <a:pPr>
              <a:defRPr/>
            </a:pPr>
            <a:r>
              <a:rPr lang="en-US"/>
              <a:t>MEHMET AZEM BAYKAL</a:t>
            </a:r>
          </a:p>
        </p:txBody>
      </p:sp>
      <p:sp>
        <p:nvSpPr>
          <p:cNvPr id="10" name="6 Slayt Numarası Yer Tutucusu"/>
          <p:cNvSpPr>
            <a:spLocks noGrp="1"/>
          </p:cNvSpPr>
          <p:nvPr>
            <p:ph type="sldNum" sz="quarter" idx="12"/>
          </p:nvPr>
        </p:nvSpPr>
        <p:spPr/>
        <p:txBody>
          <a:bodyPr/>
          <a:lstStyle>
            <a:lvl1pPr>
              <a:defRPr/>
            </a:lvl1pPr>
            <a:extLst/>
          </a:lstStyle>
          <a:p>
            <a:pPr>
              <a:defRPr/>
            </a:pPr>
            <a:fld id="{9255D3A3-2346-4446-9999-28896248092A}" type="slidenum">
              <a:rPr lang="en-US"/>
              <a:pPr>
                <a:defRPr/>
              </a:pPr>
              <a:t>‹#›</a:t>
            </a:fld>
            <a:endParaRPr lang="en-US"/>
          </a:p>
        </p:txBody>
      </p:sp>
    </p:spTree>
    <p:extLst>
      <p:ext uri="{BB962C8B-B14F-4D97-AF65-F5344CB8AC3E}">
        <p14:creationId xmlns:p14="http://schemas.microsoft.com/office/powerpoint/2010/main" val="326453717"/>
      </p:ext>
    </p:extLst>
  </p:cSld>
  <p:clrMapOvr>
    <a:masterClrMapping/>
  </p:clrMapOvr>
  <p:transition spd="slow">
    <p:wheel spokes="3"/>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a:defRPr/>
            </a:lvl1pPr>
          </a:lstStyle>
          <a:p>
            <a:pPr>
              <a:defRPr/>
            </a:pPr>
            <a:endParaRPr lang="en-US"/>
          </a:p>
        </p:txBody>
      </p:sp>
      <p:sp>
        <p:nvSpPr>
          <p:cNvPr id="5" name="9 Altbilgi Yer Tutucusu"/>
          <p:cNvSpPr>
            <a:spLocks noGrp="1"/>
          </p:cNvSpPr>
          <p:nvPr>
            <p:ph type="ftr" sz="quarter" idx="11"/>
          </p:nvPr>
        </p:nvSpPr>
        <p:spPr/>
        <p:txBody>
          <a:bodyPr/>
          <a:lstStyle>
            <a:lvl1pPr>
              <a:defRPr/>
            </a:lvl1pPr>
          </a:lstStyle>
          <a:p>
            <a:pPr>
              <a:defRPr/>
            </a:pPr>
            <a:r>
              <a:rPr lang="en-US"/>
              <a:t>MEHMET AZEM BAYKAL</a:t>
            </a:r>
          </a:p>
        </p:txBody>
      </p:sp>
      <p:sp>
        <p:nvSpPr>
          <p:cNvPr id="6" name="21 Slayt Numarası Yer Tutucusu"/>
          <p:cNvSpPr>
            <a:spLocks noGrp="1"/>
          </p:cNvSpPr>
          <p:nvPr>
            <p:ph type="sldNum" sz="quarter" idx="12"/>
          </p:nvPr>
        </p:nvSpPr>
        <p:spPr/>
        <p:txBody>
          <a:bodyPr/>
          <a:lstStyle>
            <a:lvl1pPr>
              <a:defRPr/>
            </a:lvl1pPr>
          </a:lstStyle>
          <a:p>
            <a:pPr>
              <a:defRPr/>
            </a:pPr>
            <a:fld id="{89EB6C77-D147-4B06-8FCD-E97F5E2A9B40}" type="slidenum">
              <a:rPr lang="en-US"/>
              <a:pPr>
                <a:defRPr/>
              </a:pPr>
              <a:t>‹#›</a:t>
            </a:fld>
            <a:endParaRPr lang="en-US"/>
          </a:p>
        </p:txBody>
      </p:sp>
    </p:spTree>
    <p:extLst>
      <p:ext uri="{BB962C8B-B14F-4D97-AF65-F5344CB8AC3E}">
        <p14:creationId xmlns:p14="http://schemas.microsoft.com/office/powerpoint/2010/main" val="2031729600"/>
      </p:ext>
    </p:extLst>
  </p:cSld>
  <p:clrMapOvr>
    <a:masterClrMapping/>
  </p:clrMapOvr>
  <p:transition spd="slow">
    <p:wheel spokes="3"/>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a:defRPr/>
            </a:lvl1pPr>
          </a:lstStyle>
          <a:p>
            <a:pPr>
              <a:defRPr/>
            </a:pPr>
            <a:endParaRPr lang="en-US"/>
          </a:p>
        </p:txBody>
      </p:sp>
      <p:sp>
        <p:nvSpPr>
          <p:cNvPr id="5" name="9 Altbilgi Yer Tutucusu"/>
          <p:cNvSpPr>
            <a:spLocks noGrp="1"/>
          </p:cNvSpPr>
          <p:nvPr>
            <p:ph type="ftr" sz="quarter" idx="11"/>
          </p:nvPr>
        </p:nvSpPr>
        <p:spPr/>
        <p:txBody>
          <a:bodyPr/>
          <a:lstStyle>
            <a:lvl1pPr>
              <a:defRPr/>
            </a:lvl1pPr>
          </a:lstStyle>
          <a:p>
            <a:pPr>
              <a:defRPr/>
            </a:pPr>
            <a:r>
              <a:rPr lang="en-US"/>
              <a:t>MEHMET AZEM BAYKAL</a:t>
            </a:r>
          </a:p>
        </p:txBody>
      </p:sp>
      <p:sp>
        <p:nvSpPr>
          <p:cNvPr id="6" name="21 Slayt Numarası Yer Tutucusu"/>
          <p:cNvSpPr>
            <a:spLocks noGrp="1"/>
          </p:cNvSpPr>
          <p:nvPr>
            <p:ph type="sldNum" sz="quarter" idx="12"/>
          </p:nvPr>
        </p:nvSpPr>
        <p:spPr/>
        <p:txBody>
          <a:bodyPr/>
          <a:lstStyle>
            <a:lvl1pPr>
              <a:defRPr/>
            </a:lvl1pPr>
          </a:lstStyle>
          <a:p>
            <a:pPr>
              <a:defRPr/>
            </a:pPr>
            <a:fld id="{E3D2CD97-C67C-4E39-8D5A-70DB539BB24E}" type="slidenum">
              <a:rPr lang="en-US"/>
              <a:pPr>
                <a:defRPr/>
              </a:pPr>
              <a:t>‹#›</a:t>
            </a:fld>
            <a:endParaRPr lang="en-US"/>
          </a:p>
        </p:txBody>
      </p:sp>
    </p:spTree>
    <p:extLst>
      <p:ext uri="{BB962C8B-B14F-4D97-AF65-F5344CB8AC3E}">
        <p14:creationId xmlns:p14="http://schemas.microsoft.com/office/powerpoint/2010/main" val="181834130"/>
      </p:ext>
    </p:extLst>
  </p:cSld>
  <p:clrMapOvr>
    <a:masterClrMapping/>
  </p:clrMapOvr>
  <p:transition spd="slow">
    <p:wheel spokes="3"/>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2438400" y="228600"/>
            <a:ext cx="6400800" cy="12192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2438400" y="1600200"/>
            <a:ext cx="6400800" cy="4495800"/>
          </a:xfrm>
        </p:spPr>
        <p:txBody>
          <a:bodyPr>
            <a:normAutofit/>
          </a:bodyPr>
          <a:lstStyle/>
          <a:p>
            <a:pPr lvl="0"/>
            <a:endParaRPr lang="tr-TR" noProof="0" smtClean="0"/>
          </a:p>
        </p:txBody>
      </p:sp>
      <p:sp>
        <p:nvSpPr>
          <p:cNvPr id="4" name="23 Veri Yer Tutucusu"/>
          <p:cNvSpPr>
            <a:spLocks noGrp="1"/>
          </p:cNvSpPr>
          <p:nvPr>
            <p:ph type="dt" sz="half" idx="10"/>
          </p:nvPr>
        </p:nvSpPr>
        <p:spPr/>
        <p:txBody>
          <a:bodyPr/>
          <a:lstStyle>
            <a:lvl1pPr>
              <a:defRPr/>
            </a:lvl1pPr>
          </a:lstStyle>
          <a:p>
            <a:pPr>
              <a:defRPr/>
            </a:pPr>
            <a:endParaRPr lang="en-US"/>
          </a:p>
        </p:txBody>
      </p:sp>
      <p:sp>
        <p:nvSpPr>
          <p:cNvPr id="5" name="9 Altbilgi Yer Tutucusu"/>
          <p:cNvSpPr>
            <a:spLocks noGrp="1"/>
          </p:cNvSpPr>
          <p:nvPr>
            <p:ph type="ftr" sz="quarter" idx="11"/>
          </p:nvPr>
        </p:nvSpPr>
        <p:spPr/>
        <p:txBody>
          <a:bodyPr/>
          <a:lstStyle>
            <a:lvl1pPr>
              <a:defRPr/>
            </a:lvl1pPr>
          </a:lstStyle>
          <a:p>
            <a:pPr>
              <a:defRPr/>
            </a:pPr>
            <a:r>
              <a:rPr lang="en-US"/>
              <a:t>MEHMET AZEM BAYKAL</a:t>
            </a:r>
          </a:p>
        </p:txBody>
      </p:sp>
      <p:sp>
        <p:nvSpPr>
          <p:cNvPr id="6" name="21 Slayt Numarası Yer Tutucusu"/>
          <p:cNvSpPr>
            <a:spLocks noGrp="1"/>
          </p:cNvSpPr>
          <p:nvPr>
            <p:ph type="sldNum" sz="quarter" idx="12"/>
          </p:nvPr>
        </p:nvSpPr>
        <p:spPr/>
        <p:txBody>
          <a:bodyPr/>
          <a:lstStyle>
            <a:lvl1pPr>
              <a:defRPr/>
            </a:lvl1pPr>
          </a:lstStyle>
          <a:p>
            <a:pPr>
              <a:defRPr/>
            </a:pPr>
            <a:fld id="{C01806A3-90EE-49E9-B4F2-CCD135D9FEB9}" type="slidenum">
              <a:rPr lang="en-US"/>
              <a:pPr>
                <a:defRPr/>
              </a:pPr>
              <a:t>‹#›</a:t>
            </a:fld>
            <a:endParaRPr lang="en-US"/>
          </a:p>
        </p:txBody>
      </p:sp>
    </p:spTree>
    <p:extLst>
      <p:ext uri="{BB962C8B-B14F-4D97-AF65-F5344CB8AC3E}">
        <p14:creationId xmlns:p14="http://schemas.microsoft.com/office/powerpoint/2010/main" val="2887777273"/>
      </p:ext>
    </p:extLst>
  </p:cSld>
  <p:clrMapOvr>
    <a:masterClrMapping/>
  </p:clrMapOvr>
  <p:transition spd="slow">
    <p:wheel spokes="3"/>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2438400" y="228600"/>
            <a:ext cx="6400800" cy="12192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2438400" y="1600200"/>
            <a:ext cx="31242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715000" y="1600200"/>
            <a:ext cx="31242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23 Veri Yer Tutucusu"/>
          <p:cNvSpPr>
            <a:spLocks noGrp="1"/>
          </p:cNvSpPr>
          <p:nvPr>
            <p:ph type="dt" sz="half" idx="10"/>
          </p:nvPr>
        </p:nvSpPr>
        <p:spPr/>
        <p:txBody>
          <a:bodyPr/>
          <a:lstStyle>
            <a:lvl1pPr>
              <a:defRPr/>
            </a:lvl1pPr>
          </a:lstStyle>
          <a:p>
            <a:pPr>
              <a:defRPr/>
            </a:pPr>
            <a:endParaRPr lang="en-US"/>
          </a:p>
        </p:txBody>
      </p:sp>
      <p:sp>
        <p:nvSpPr>
          <p:cNvPr id="6" name="9 Altbilgi Yer Tutucusu"/>
          <p:cNvSpPr>
            <a:spLocks noGrp="1"/>
          </p:cNvSpPr>
          <p:nvPr>
            <p:ph type="ftr" sz="quarter" idx="11"/>
          </p:nvPr>
        </p:nvSpPr>
        <p:spPr/>
        <p:txBody>
          <a:bodyPr/>
          <a:lstStyle>
            <a:lvl1pPr>
              <a:defRPr/>
            </a:lvl1pPr>
          </a:lstStyle>
          <a:p>
            <a:pPr>
              <a:defRPr/>
            </a:pPr>
            <a:r>
              <a:rPr lang="en-US"/>
              <a:t>MEHMET AZEM BAYKAL</a:t>
            </a:r>
          </a:p>
        </p:txBody>
      </p:sp>
      <p:sp>
        <p:nvSpPr>
          <p:cNvPr id="7" name="21 Slayt Numarası Yer Tutucusu"/>
          <p:cNvSpPr>
            <a:spLocks noGrp="1"/>
          </p:cNvSpPr>
          <p:nvPr>
            <p:ph type="sldNum" sz="quarter" idx="12"/>
          </p:nvPr>
        </p:nvSpPr>
        <p:spPr/>
        <p:txBody>
          <a:bodyPr/>
          <a:lstStyle>
            <a:lvl1pPr>
              <a:defRPr/>
            </a:lvl1pPr>
          </a:lstStyle>
          <a:p>
            <a:pPr>
              <a:defRPr/>
            </a:pPr>
            <a:fld id="{A76A861C-40B5-42C1-8B8D-CCA2A76F2C9B}" type="slidenum">
              <a:rPr lang="en-US"/>
              <a:pPr>
                <a:defRPr/>
              </a:pPr>
              <a:t>‹#›</a:t>
            </a:fld>
            <a:endParaRPr lang="en-US"/>
          </a:p>
        </p:txBody>
      </p:sp>
    </p:spTree>
    <p:extLst>
      <p:ext uri="{BB962C8B-B14F-4D97-AF65-F5344CB8AC3E}">
        <p14:creationId xmlns:p14="http://schemas.microsoft.com/office/powerpoint/2010/main" val="286670038"/>
      </p:ext>
    </p:extLst>
  </p:cSld>
  <p:clrMapOvr>
    <a:masterClrMapping/>
  </p:clrMapOvr>
  <p:transition spd="slow">
    <p:wheel spokes="3"/>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2438400" y="228600"/>
            <a:ext cx="6400800" cy="12192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2438400" y="1600200"/>
            <a:ext cx="3124200" cy="4495800"/>
          </a:xfrm>
        </p:spPr>
        <p:txBody>
          <a:bodyPr>
            <a:normAutofit/>
          </a:bodyPr>
          <a:lstStyle/>
          <a:p>
            <a:pPr lvl="0"/>
            <a:endParaRPr lang="tr-TR" noProof="0" smtClean="0"/>
          </a:p>
        </p:txBody>
      </p:sp>
      <p:sp>
        <p:nvSpPr>
          <p:cNvPr id="4" name="3 Metin Yer Tutucusu"/>
          <p:cNvSpPr>
            <a:spLocks noGrp="1"/>
          </p:cNvSpPr>
          <p:nvPr>
            <p:ph type="body" sz="half" idx="2"/>
          </p:nvPr>
        </p:nvSpPr>
        <p:spPr>
          <a:xfrm>
            <a:off x="5715000" y="1600200"/>
            <a:ext cx="31242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23 Veri Yer Tutucusu"/>
          <p:cNvSpPr>
            <a:spLocks noGrp="1"/>
          </p:cNvSpPr>
          <p:nvPr>
            <p:ph type="dt" sz="half" idx="10"/>
          </p:nvPr>
        </p:nvSpPr>
        <p:spPr/>
        <p:txBody>
          <a:bodyPr/>
          <a:lstStyle>
            <a:lvl1pPr>
              <a:defRPr/>
            </a:lvl1pPr>
          </a:lstStyle>
          <a:p>
            <a:pPr>
              <a:defRPr/>
            </a:pPr>
            <a:endParaRPr lang="en-US"/>
          </a:p>
        </p:txBody>
      </p:sp>
      <p:sp>
        <p:nvSpPr>
          <p:cNvPr id="6" name="9 Altbilgi Yer Tutucusu"/>
          <p:cNvSpPr>
            <a:spLocks noGrp="1"/>
          </p:cNvSpPr>
          <p:nvPr>
            <p:ph type="ftr" sz="quarter" idx="11"/>
          </p:nvPr>
        </p:nvSpPr>
        <p:spPr/>
        <p:txBody>
          <a:bodyPr/>
          <a:lstStyle>
            <a:lvl1pPr>
              <a:defRPr/>
            </a:lvl1pPr>
          </a:lstStyle>
          <a:p>
            <a:pPr>
              <a:defRPr/>
            </a:pPr>
            <a:r>
              <a:rPr lang="en-US"/>
              <a:t>MEHMET AZEM BAYKAL</a:t>
            </a:r>
          </a:p>
        </p:txBody>
      </p:sp>
      <p:sp>
        <p:nvSpPr>
          <p:cNvPr id="7" name="21 Slayt Numarası Yer Tutucusu"/>
          <p:cNvSpPr>
            <a:spLocks noGrp="1"/>
          </p:cNvSpPr>
          <p:nvPr>
            <p:ph type="sldNum" sz="quarter" idx="12"/>
          </p:nvPr>
        </p:nvSpPr>
        <p:spPr/>
        <p:txBody>
          <a:bodyPr/>
          <a:lstStyle>
            <a:lvl1pPr>
              <a:defRPr/>
            </a:lvl1pPr>
          </a:lstStyle>
          <a:p>
            <a:pPr>
              <a:defRPr/>
            </a:pPr>
            <a:fld id="{65BA9452-C42C-4C50-AE77-1A7B84D6F0F7}" type="slidenum">
              <a:rPr lang="en-US"/>
              <a:pPr>
                <a:defRPr/>
              </a:pPr>
              <a:t>‹#›</a:t>
            </a:fld>
            <a:endParaRPr lang="en-US"/>
          </a:p>
        </p:txBody>
      </p:sp>
    </p:spTree>
    <p:extLst>
      <p:ext uri="{BB962C8B-B14F-4D97-AF65-F5344CB8AC3E}">
        <p14:creationId xmlns:p14="http://schemas.microsoft.com/office/powerpoint/2010/main" val="3633901788"/>
      </p:ext>
    </p:extLst>
  </p:cSld>
  <p:clrMapOvr>
    <a:masterClrMapping/>
  </p:clrMapOvr>
  <p:transition spd="slow">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4" name="9 Dikdörtgen"/>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10 Dikdörtgen"/>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11 Dikdörtgen"/>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2 Metin Yer Tutucusu"/>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2" name="1 Başlık"/>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tr-TR" smtClean="0"/>
              <a:t>Asıl başlık stili için tıklatın</a:t>
            </a:r>
            <a:endParaRPr lang="en-US"/>
          </a:p>
        </p:txBody>
      </p:sp>
      <p:sp>
        <p:nvSpPr>
          <p:cNvPr id="7" name="11 Veri Yer Tutucusu"/>
          <p:cNvSpPr>
            <a:spLocks noGrp="1"/>
          </p:cNvSpPr>
          <p:nvPr>
            <p:ph type="dt" sz="half" idx="10"/>
          </p:nvPr>
        </p:nvSpPr>
        <p:spPr/>
        <p:txBody>
          <a:bodyPr/>
          <a:lstStyle>
            <a:lvl1pPr>
              <a:defRPr/>
            </a:lvl1pPr>
          </a:lstStyle>
          <a:p>
            <a:pPr>
              <a:defRPr/>
            </a:pPr>
            <a:endParaRPr lang="en-US"/>
          </a:p>
        </p:txBody>
      </p:sp>
      <p:sp>
        <p:nvSpPr>
          <p:cNvPr id="8" name="12 Slayt Numarası Yer Tutucusu"/>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4638FDCF-C910-44DF-AAC4-614B9B7E8494}" type="slidenum">
              <a:rPr lang="en-US"/>
              <a:pPr>
                <a:defRPr/>
              </a:pPr>
              <a:t>‹#›</a:t>
            </a:fld>
            <a:endParaRPr lang="en-US"/>
          </a:p>
        </p:txBody>
      </p:sp>
      <p:sp>
        <p:nvSpPr>
          <p:cNvPr id="9" name="13 Altbilgi Yer Tutucusu"/>
          <p:cNvSpPr>
            <a:spLocks noGrp="1"/>
          </p:cNvSpPr>
          <p:nvPr>
            <p:ph type="ftr" sz="quarter" idx="12"/>
          </p:nvPr>
        </p:nvSpPr>
        <p:spPr/>
        <p:txBody>
          <a:bodyPr/>
          <a:lstStyle>
            <a:lvl1pPr>
              <a:defRPr/>
            </a:lvl1pPr>
          </a:lstStyle>
          <a:p>
            <a:pPr>
              <a:defRPr/>
            </a:pPr>
            <a:r>
              <a:rPr lang="en-US"/>
              <a:t>MEHMET AZEM BAYKAL</a:t>
            </a:r>
          </a:p>
        </p:txBody>
      </p:sp>
    </p:spTree>
    <p:extLst>
      <p:ext uri="{BB962C8B-B14F-4D97-AF65-F5344CB8AC3E}">
        <p14:creationId xmlns:p14="http://schemas.microsoft.com/office/powerpoint/2010/main" val="3839821696"/>
      </p:ext>
    </p:extLst>
  </p:cSld>
  <p:clrMapOvr>
    <a:overrideClrMapping bg1="lt1" tx1="dk1" bg2="lt2" tx2="dk2" accent1="accent1" accent2="accent2" accent3="accent3" accent4="accent4" accent5="accent5" accent6="accent6" hlink="hlink" folHlink="folHlink"/>
  </p:clrMapOvr>
  <p:transition spd="slow">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9" name="8 İçerik Yer Tutucusu"/>
          <p:cNvSpPr>
            <a:spLocks noGrp="1"/>
          </p:cNvSpPr>
          <p:nvPr>
            <p:ph sz="quarter" idx="1"/>
          </p:nvPr>
        </p:nvSpPr>
        <p:spPr>
          <a:xfrm>
            <a:off x="609600" y="1589567"/>
            <a:ext cx="38862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10 İçerik Yer Tutucusu"/>
          <p:cNvSpPr>
            <a:spLocks noGrp="1"/>
          </p:cNvSpPr>
          <p:nvPr>
            <p:ph sz="quarter" idx="2"/>
          </p:nvPr>
        </p:nvSpPr>
        <p:spPr>
          <a:xfrm>
            <a:off x="4844901" y="1589567"/>
            <a:ext cx="38862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7 Veri Yer Tutucusu"/>
          <p:cNvSpPr>
            <a:spLocks noGrp="1"/>
          </p:cNvSpPr>
          <p:nvPr>
            <p:ph type="dt" sz="half" idx="10"/>
          </p:nvPr>
        </p:nvSpPr>
        <p:spPr/>
        <p:txBody>
          <a:bodyPr rtlCol="0"/>
          <a:lstStyle>
            <a:lvl1pPr>
              <a:defRPr/>
            </a:lvl1pPr>
          </a:lstStyle>
          <a:p>
            <a:pPr>
              <a:defRPr/>
            </a:pPr>
            <a:endParaRPr lang="en-US"/>
          </a:p>
        </p:txBody>
      </p:sp>
      <p:sp>
        <p:nvSpPr>
          <p:cNvPr id="6" name="9 Slayt Numarası Yer Tutucusu"/>
          <p:cNvSpPr>
            <a:spLocks noGrp="1"/>
          </p:cNvSpPr>
          <p:nvPr>
            <p:ph type="sldNum" sz="quarter" idx="11"/>
          </p:nvPr>
        </p:nvSpPr>
        <p:spPr/>
        <p:txBody>
          <a:bodyPr rtlCol="0"/>
          <a:lstStyle>
            <a:lvl1pPr>
              <a:defRPr/>
            </a:lvl1pPr>
          </a:lstStyle>
          <a:p>
            <a:pPr>
              <a:defRPr/>
            </a:pPr>
            <a:fld id="{81DE2A25-53F5-482C-95C4-6686D5A19741}" type="slidenum">
              <a:rPr lang="en-US"/>
              <a:pPr>
                <a:defRPr/>
              </a:pPr>
              <a:t>‹#›</a:t>
            </a:fld>
            <a:endParaRPr lang="en-US"/>
          </a:p>
        </p:txBody>
      </p:sp>
      <p:sp>
        <p:nvSpPr>
          <p:cNvPr id="7" name="11 Altbilgi Yer Tutucusu"/>
          <p:cNvSpPr>
            <a:spLocks noGrp="1"/>
          </p:cNvSpPr>
          <p:nvPr>
            <p:ph type="ftr" sz="quarter" idx="12"/>
          </p:nvPr>
        </p:nvSpPr>
        <p:spPr/>
        <p:txBody>
          <a:bodyPr rtlCol="0"/>
          <a:lstStyle>
            <a:lvl1pPr>
              <a:defRPr/>
            </a:lvl1pPr>
          </a:lstStyle>
          <a:p>
            <a:pPr>
              <a:defRPr/>
            </a:pPr>
            <a:r>
              <a:rPr lang="en-US"/>
              <a:t>MEHMET AZEM BAYKAL</a:t>
            </a:r>
          </a:p>
        </p:txBody>
      </p:sp>
    </p:spTree>
    <p:extLst>
      <p:ext uri="{BB962C8B-B14F-4D97-AF65-F5344CB8AC3E}">
        <p14:creationId xmlns:p14="http://schemas.microsoft.com/office/powerpoint/2010/main" val="2043093705"/>
      </p:ext>
    </p:extLst>
  </p:cSld>
  <p:clrMapOvr>
    <a:masterClrMapping/>
  </p:clrMapOvr>
  <p:transition spd="slow">
    <p:wheel spokes="3"/>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33400" y="273050"/>
            <a:ext cx="8153400" cy="869950"/>
          </a:xfrm>
        </p:spPr>
        <p:txBody>
          <a:bodyPr/>
          <a:lstStyle>
            <a:lvl1pPr>
              <a:defRPr/>
            </a:lvl1pPr>
          </a:lstStyle>
          <a:p>
            <a:r>
              <a:rPr lang="tr-TR" smtClean="0"/>
              <a:t>Asıl başlık stili için tıklatın</a:t>
            </a:r>
            <a:endParaRPr lang="en-US"/>
          </a:p>
        </p:txBody>
      </p:sp>
      <p:sp>
        <p:nvSpPr>
          <p:cNvPr id="11" name="10 İçerik Yer Tutucusu"/>
          <p:cNvSpPr>
            <a:spLocks noGrp="1"/>
          </p:cNvSpPr>
          <p:nvPr>
            <p:ph sz="quarter" idx="2"/>
          </p:nvPr>
        </p:nvSpPr>
        <p:spPr>
          <a:xfrm>
            <a:off x="609600" y="2438400"/>
            <a:ext cx="3886200" cy="3581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quarter" idx="4"/>
          </p:nvPr>
        </p:nvSpPr>
        <p:spPr>
          <a:xfrm>
            <a:off x="4800600" y="2438400"/>
            <a:ext cx="3886200" cy="3581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6" name="15 Metin Yer Tutucusu"/>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tr-TR" smtClean="0"/>
              <a:t>Asıl metin stillerini düzenlemek için tıklatın</a:t>
            </a:r>
          </a:p>
        </p:txBody>
      </p:sp>
      <p:sp>
        <p:nvSpPr>
          <p:cNvPr id="15" name="14 Metin Yer Tutucusu"/>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tr-TR" smtClean="0"/>
              <a:t>Asıl metin stillerini düzenlemek için tıklatın</a:t>
            </a:r>
          </a:p>
        </p:txBody>
      </p:sp>
      <p:sp>
        <p:nvSpPr>
          <p:cNvPr id="7" name="9 Veri Yer Tutucusu"/>
          <p:cNvSpPr>
            <a:spLocks noGrp="1"/>
          </p:cNvSpPr>
          <p:nvPr>
            <p:ph type="dt" sz="half" idx="10"/>
          </p:nvPr>
        </p:nvSpPr>
        <p:spPr/>
        <p:txBody>
          <a:bodyPr rtlCol="0"/>
          <a:lstStyle>
            <a:lvl1pPr>
              <a:defRPr/>
            </a:lvl1pPr>
          </a:lstStyle>
          <a:p>
            <a:pPr>
              <a:defRPr/>
            </a:pPr>
            <a:endParaRPr lang="en-US"/>
          </a:p>
        </p:txBody>
      </p:sp>
      <p:sp>
        <p:nvSpPr>
          <p:cNvPr id="8" name="11 Slayt Numarası Yer Tutucusu"/>
          <p:cNvSpPr>
            <a:spLocks noGrp="1"/>
          </p:cNvSpPr>
          <p:nvPr>
            <p:ph type="sldNum" sz="quarter" idx="11"/>
          </p:nvPr>
        </p:nvSpPr>
        <p:spPr/>
        <p:txBody>
          <a:bodyPr rtlCol="0"/>
          <a:lstStyle>
            <a:lvl1pPr>
              <a:defRPr/>
            </a:lvl1pPr>
          </a:lstStyle>
          <a:p>
            <a:pPr>
              <a:defRPr/>
            </a:pPr>
            <a:fld id="{1D0A0CA2-BE90-44BE-946F-02D9F3B0D4CC}" type="slidenum">
              <a:rPr lang="en-US"/>
              <a:pPr>
                <a:defRPr/>
              </a:pPr>
              <a:t>‹#›</a:t>
            </a:fld>
            <a:endParaRPr lang="en-US"/>
          </a:p>
        </p:txBody>
      </p:sp>
      <p:sp>
        <p:nvSpPr>
          <p:cNvPr id="9" name="13 Altbilgi Yer Tutucusu"/>
          <p:cNvSpPr>
            <a:spLocks noGrp="1"/>
          </p:cNvSpPr>
          <p:nvPr>
            <p:ph type="ftr" sz="quarter" idx="12"/>
          </p:nvPr>
        </p:nvSpPr>
        <p:spPr/>
        <p:txBody>
          <a:bodyPr rtlCol="0"/>
          <a:lstStyle>
            <a:lvl1pPr>
              <a:defRPr/>
            </a:lvl1pPr>
          </a:lstStyle>
          <a:p>
            <a:pPr>
              <a:defRPr/>
            </a:pPr>
            <a:r>
              <a:rPr lang="en-US"/>
              <a:t>MEHMET AZEM BAYKAL</a:t>
            </a:r>
          </a:p>
        </p:txBody>
      </p:sp>
    </p:spTree>
    <p:extLst>
      <p:ext uri="{BB962C8B-B14F-4D97-AF65-F5344CB8AC3E}">
        <p14:creationId xmlns:p14="http://schemas.microsoft.com/office/powerpoint/2010/main" val="2327069487"/>
      </p:ext>
    </p:extLst>
  </p:cSld>
  <p:clrMapOvr>
    <a:masterClrMapping/>
  </p:clrMapOvr>
  <p:transition spd="slow">
    <p:wheel spokes="3"/>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13 Veri Yer Tutucusu"/>
          <p:cNvSpPr>
            <a:spLocks noGrp="1"/>
          </p:cNvSpPr>
          <p:nvPr>
            <p:ph type="dt" sz="half" idx="10"/>
          </p:nvPr>
        </p:nvSpPr>
        <p:spPr/>
        <p:txBody>
          <a:bodyPr/>
          <a:lstStyle>
            <a:lvl1pPr>
              <a:defRPr/>
            </a:lvl1pPr>
          </a:lstStyle>
          <a:p>
            <a:pPr>
              <a:defRPr/>
            </a:pPr>
            <a:endParaRPr lang="en-US"/>
          </a:p>
        </p:txBody>
      </p:sp>
      <p:sp>
        <p:nvSpPr>
          <p:cNvPr id="4" name="2 Altbilgi Yer Tutucusu"/>
          <p:cNvSpPr>
            <a:spLocks noGrp="1"/>
          </p:cNvSpPr>
          <p:nvPr>
            <p:ph type="ftr" sz="quarter" idx="11"/>
          </p:nvPr>
        </p:nvSpPr>
        <p:spPr/>
        <p:txBody>
          <a:bodyPr/>
          <a:lstStyle>
            <a:lvl1pPr>
              <a:defRPr/>
            </a:lvl1pPr>
          </a:lstStyle>
          <a:p>
            <a:pPr>
              <a:defRPr/>
            </a:pPr>
            <a:r>
              <a:rPr lang="en-US"/>
              <a:t>MEHMET AZEM BAYKAL</a:t>
            </a:r>
          </a:p>
        </p:txBody>
      </p:sp>
      <p:sp>
        <p:nvSpPr>
          <p:cNvPr id="5" name="22 Slayt Numarası Yer Tutucusu"/>
          <p:cNvSpPr>
            <a:spLocks noGrp="1"/>
          </p:cNvSpPr>
          <p:nvPr>
            <p:ph type="sldNum" sz="quarter" idx="12"/>
          </p:nvPr>
        </p:nvSpPr>
        <p:spPr/>
        <p:txBody>
          <a:bodyPr/>
          <a:lstStyle>
            <a:lvl1pPr>
              <a:defRPr/>
            </a:lvl1pPr>
          </a:lstStyle>
          <a:p>
            <a:pPr>
              <a:defRPr/>
            </a:pPr>
            <a:fld id="{E383F1BA-955B-486B-87A0-67474C0E869D}" type="slidenum">
              <a:rPr lang="en-US"/>
              <a:pPr>
                <a:defRPr/>
              </a:pPr>
              <a:t>‹#›</a:t>
            </a:fld>
            <a:endParaRPr lang="en-US"/>
          </a:p>
        </p:txBody>
      </p:sp>
    </p:spTree>
    <p:extLst>
      <p:ext uri="{BB962C8B-B14F-4D97-AF65-F5344CB8AC3E}">
        <p14:creationId xmlns:p14="http://schemas.microsoft.com/office/powerpoint/2010/main" val="1806761487"/>
      </p:ext>
    </p:extLst>
  </p:cSld>
  <p:clrMapOvr>
    <a:masterClrMapping/>
  </p:clrMapOvr>
  <p:transition spd="slow">
    <p:wheel spokes="3"/>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pPr>
              <a:defRPr/>
            </a:pPr>
            <a:endParaRPr lang="en-US"/>
          </a:p>
        </p:txBody>
      </p:sp>
      <p:sp>
        <p:nvSpPr>
          <p:cNvPr id="3" name="2 Altbilgi Yer Tutucusu"/>
          <p:cNvSpPr>
            <a:spLocks noGrp="1"/>
          </p:cNvSpPr>
          <p:nvPr>
            <p:ph type="ftr" sz="quarter" idx="11"/>
          </p:nvPr>
        </p:nvSpPr>
        <p:spPr/>
        <p:txBody>
          <a:bodyPr/>
          <a:lstStyle>
            <a:lvl1pPr>
              <a:defRPr/>
            </a:lvl1pPr>
          </a:lstStyle>
          <a:p>
            <a:pPr>
              <a:defRPr/>
            </a:pPr>
            <a:r>
              <a:rPr lang="en-US"/>
              <a:t>MEHMET AZEM BAYKAL</a:t>
            </a:r>
          </a:p>
        </p:txBody>
      </p:sp>
      <p:sp>
        <p:nvSpPr>
          <p:cNvPr id="4" name="3 Slayt Numarası Yer Tutucusu"/>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3537E49E-45A2-44B2-A31B-6F3CED8DB168}" type="slidenum">
              <a:rPr lang="en-US"/>
              <a:pPr>
                <a:defRPr/>
              </a:pPr>
              <a:t>‹#›</a:t>
            </a:fld>
            <a:endParaRPr lang="en-US"/>
          </a:p>
        </p:txBody>
      </p:sp>
    </p:spTree>
    <p:extLst>
      <p:ext uri="{BB962C8B-B14F-4D97-AF65-F5344CB8AC3E}">
        <p14:creationId xmlns:p14="http://schemas.microsoft.com/office/powerpoint/2010/main" val="913908376"/>
      </p:ext>
    </p:extLst>
  </p:cSld>
  <p:clrMapOvr>
    <a:masterClrMapping/>
  </p:clrMapOvr>
  <p:transition spd="slow">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3050"/>
            <a:ext cx="8077200" cy="869950"/>
          </a:xfrm>
        </p:spPr>
        <p:txBody>
          <a:bodyPr/>
          <a:lstStyle>
            <a:lvl1pPr algn="l">
              <a:buNone/>
              <a:defRPr sz="4400" b="0"/>
            </a:lvl1pPr>
          </a:lstStyle>
          <a:p>
            <a:r>
              <a:rPr lang="tr-TR" smtClean="0"/>
              <a:t>Asıl başlık stili için tıklatın</a:t>
            </a:r>
            <a:endParaRPr lang="en-US"/>
          </a:p>
        </p:txBody>
      </p:sp>
      <p:sp>
        <p:nvSpPr>
          <p:cNvPr id="3" name="2 Metin Yer Tutucusu"/>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9" name="8 İçerik Yer Tutucusu"/>
          <p:cNvSpPr>
            <a:spLocks noGrp="1"/>
          </p:cNvSpPr>
          <p:nvPr>
            <p:ph sz="quarter" idx="1"/>
          </p:nvPr>
        </p:nvSpPr>
        <p:spPr>
          <a:xfrm>
            <a:off x="2362200" y="1752600"/>
            <a:ext cx="6400800" cy="4419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endParaRPr lang="en-US"/>
          </a:p>
        </p:txBody>
      </p:sp>
      <p:sp>
        <p:nvSpPr>
          <p:cNvPr id="6" name="2 Altbilgi Yer Tutucusu"/>
          <p:cNvSpPr>
            <a:spLocks noGrp="1"/>
          </p:cNvSpPr>
          <p:nvPr>
            <p:ph type="ftr" sz="quarter" idx="11"/>
          </p:nvPr>
        </p:nvSpPr>
        <p:spPr/>
        <p:txBody>
          <a:bodyPr/>
          <a:lstStyle>
            <a:lvl1pPr>
              <a:defRPr/>
            </a:lvl1pPr>
          </a:lstStyle>
          <a:p>
            <a:pPr>
              <a:defRPr/>
            </a:pPr>
            <a:r>
              <a:rPr lang="en-US"/>
              <a:t>MEHMET AZEM BAYKAL</a:t>
            </a:r>
          </a:p>
        </p:txBody>
      </p:sp>
      <p:sp>
        <p:nvSpPr>
          <p:cNvPr id="7" name="22 Slayt Numarası Yer Tutucusu"/>
          <p:cNvSpPr>
            <a:spLocks noGrp="1"/>
          </p:cNvSpPr>
          <p:nvPr>
            <p:ph type="sldNum" sz="quarter" idx="12"/>
          </p:nvPr>
        </p:nvSpPr>
        <p:spPr/>
        <p:txBody>
          <a:bodyPr/>
          <a:lstStyle>
            <a:lvl1pPr>
              <a:defRPr/>
            </a:lvl1pPr>
          </a:lstStyle>
          <a:p>
            <a:pPr>
              <a:defRPr/>
            </a:pPr>
            <a:fld id="{11DDBFFD-5ABB-421D-BAD4-4912F6424770}" type="slidenum">
              <a:rPr lang="en-US"/>
              <a:pPr>
                <a:defRPr/>
              </a:pPr>
              <a:t>‹#›</a:t>
            </a:fld>
            <a:endParaRPr lang="en-US"/>
          </a:p>
        </p:txBody>
      </p:sp>
    </p:spTree>
    <p:extLst>
      <p:ext uri="{BB962C8B-B14F-4D97-AF65-F5344CB8AC3E}">
        <p14:creationId xmlns:p14="http://schemas.microsoft.com/office/powerpoint/2010/main" val="3462371284"/>
      </p:ext>
    </p:extLst>
  </p:cSld>
  <p:clrMapOvr>
    <a:masterClrMapping/>
  </p:clrMapOvr>
  <p:transition spd="slow">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5" name="9 Dikdörtgen"/>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10 Dikdörtgen"/>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11 Dikdörtgen"/>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12 Dikdörtgen"/>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3 Metin Yer Tutucusu"/>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tr-TR" smtClean="0"/>
              <a:t>Asıl metin stillerini düzenlemek için tıklatın</a:t>
            </a:r>
          </a:p>
        </p:txBody>
      </p:sp>
      <p:sp>
        <p:nvSpPr>
          <p:cNvPr id="2" name="1 Başlık"/>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tr-TR" smtClean="0"/>
              <a:t>Asıl başlık stili için tıklatın</a:t>
            </a:r>
            <a:endParaRPr lang="en-US"/>
          </a:p>
        </p:txBody>
      </p:sp>
      <p:sp>
        <p:nvSpPr>
          <p:cNvPr id="3" name="2 Resim Yer Tutucusu"/>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9" name="11 Veri Yer Tutucusu"/>
          <p:cNvSpPr>
            <a:spLocks noGrp="1"/>
          </p:cNvSpPr>
          <p:nvPr>
            <p:ph type="dt" sz="half" idx="10"/>
          </p:nvPr>
        </p:nvSpPr>
        <p:spPr>
          <a:xfrm>
            <a:off x="6248400" y="6248400"/>
            <a:ext cx="2667000" cy="365125"/>
          </a:xfrm>
        </p:spPr>
        <p:txBody>
          <a:bodyPr rtlCol="0"/>
          <a:lstStyle>
            <a:lvl1pPr>
              <a:defRPr/>
            </a:lvl1pPr>
          </a:lstStyle>
          <a:p>
            <a:pPr>
              <a:defRPr/>
            </a:pPr>
            <a:endParaRPr lang="en-US"/>
          </a:p>
        </p:txBody>
      </p:sp>
      <p:sp>
        <p:nvSpPr>
          <p:cNvPr id="10" name="12 Slayt Numarası Yer Tutucusu"/>
          <p:cNvSpPr>
            <a:spLocks noGrp="1"/>
          </p:cNvSpPr>
          <p:nvPr>
            <p:ph type="sldNum" sz="quarter" idx="11"/>
          </p:nvPr>
        </p:nvSpPr>
        <p:spPr>
          <a:xfrm>
            <a:off x="0" y="4667250"/>
            <a:ext cx="1447800" cy="663575"/>
          </a:xfrm>
        </p:spPr>
        <p:txBody>
          <a:bodyPr rtlCol="0"/>
          <a:lstStyle>
            <a:lvl1pPr>
              <a:defRPr sz="2800"/>
            </a:lvl1pPr>
          </a:lstStyle>
          <a:p>
            <a:pPr>
              <a:defRPr/>
            </a:pPr>
            <a:fld id="{5F58731B-55E1-4CDC-A495-D12E1B867D31}" type="slidenum">
              <a:rPr lang="en-US"/>
              <a:pPr>
                <a:defRPr/>
              </a:pPr>
              <a:t>‹#›</a:t>
            </a:fld>
            <a:endParaRPr lang="en-US"/>
          </a:p>
        </p:txBody>
      </p:sp>
      <p:sp>
        <p:nvSpPr>
          <p:cNvPr id="11" name="13 Altbilgi Yer Tutucusu"/>
          <p:cNvSpPr>
            <a:spLocks noGrp="1"/>
          </p:cNvSpPr>
          <p:nvPr>
            <p:ph type="ftr" sz="quarter" idx="12"/>
          </p:nvPr>
        </p:nvSpPr>
        <p:spPr>
          <a:xfrm>
            <a:off x="1600200" y="6248400"/>
            <a:ext cx="4572000" cy="365125"/>
          </a:xfrm>
        </p:spPr>
        <p:txBody>
          <a:bodyPr rtlCol="0"/>
          <a:lstStyle>
            <a:lvl1pPr>
              <a:defRPr/>
            </a:lvl1pPr>
          </a:lstStyle>
          <a:p>
            <a:pPr>
              <a:defRPr/>
            </a:pPr>
            <a:r>
              <a:rPr lang="en-US"/>
              <a:t>MEHMET AZEM BAYKAL</a:t>
            </a:r>
          </a:p>
        </p:txBody>
      </p:sp>
    </p:spTree>
    <p:extLst>
      <p:ext uri="{BB962C8B-B14F-4D97-AF65-F5344CB8AC3E}">
        <p14:creationId xmlns:p14="http://schemas.microsoft.com/office/powerpoint/2010/main" val="3797844321"/>
      </p:ext>
    </p:extLst>
  </p:cSld>
  <p:clrMapOvr>
    <a:overrideClrMapping bg1="lt1" tx1="dk1" bg2="lt2" tx2="dk2" accent1="accent1" accent2="accent2" accent3="accent3" accent4="accent4" accent5="accent5" accent6="accent6" hlink="hlink" folHlink="folHlink"/>
  </p:clrMapOvr>
  <p:transition spd="slow">
    <p:wheel spokes="3"/>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21 Başlık Yer Tutucusu"/>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2051" name="12 Metin Yer Tutucusu"/>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a:p>
        </p:txBody>
      </p:sp>
      <p:sp>
        <p:nvSpPr>
          <p:cNvPr id="3" name="2 Altbilgi Yer Tutucusu"/>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r>
              <a:rPr lang="en-US"/>
              <a:t>MEHMET AZEM BAYKAL</a:t>
            </a:r>
          </a:p>
        </p:txBody>
      </p:sp>
      <p:sp>
        <p:nvSpPr>
          <p:cNvPr id="7" name="6 Dikdörtgen"/>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7 Dikdörtgen"/>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8 Dikdörtgen"/>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22 Slayt Numarası Yer Tutucusu"/>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CA4D158A-CC08-43A7-887D-2518354CD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2" r:id="rId1"/>
    <p:sldLayoutId id="2147484128" r:id="rId2"/>
    <p:sldLayoutId id="2147484143" r:id="rId3"/>
    <p:sldLayoutId id="2147484144" r:id="rId4"/>
    <p:sldLayoutId id="2147484145" r:id="rId5"/>
    <p:sldLayoutId id="2147484129" r:id="rId6"/>
    <p:sldLayoutId id="2147484146" r:id="rId7"/>
    <p:sldLayoutId id="2147484130" r:id="rId8"/>
    <p:sldLayoutId id="2147484147" r:id="rId9"/>
    <p:sldLayoutId id="2147484131" r:id="rId10"/>
    <p:sldLayoutId id="2147484148" r:id="rId11"/>
    <p:sldLayoutId id="2147484132" r:id="rId12"/>
    <p:sldLayoutId id="2147484133" r:id="rId13"/>
  </p:sldLayoutIdLst>
  <p:transition spd="slow">
    <p:wheel spokes="3"/>
  </p:transition>
  <p:hf hd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7 Oval"/>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11 Dikdörtgen"/>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4 Başlık Yer Tutucusu"/>
          <p:cNvSpPr>
            <a:spLocks noGrp="1"/>
          </p:cNvSpPr>
          <p:nvPr>
            <p:ph type="title"/>
          </p:nvPr>
        </p:nvSpPr>
        <p:spPr>
          <a:xfrm>
            <a:off x="1435100" y="274638"/>
            <a:ext cx="7499350" cy="1143000"/>
          </a:xfrm>
          <a:prstGeom prst="rect">
            <a:avLst/>
          </a:prstGeom>
        </p:spPr>
        <p:txBody>
          <a:bodyPr anchor="ctr">
            <a:normAutofit/>
          </a:bodyPr>
          <a:lstStyle>
            <a:extLst/>
          </a:lstStyle>
          <a:p>
            <a:r>
              <a:rPr lang="tr-TR" smtClean="0"/>
              <a:t>Asıl başlık stili için tıklatın</a:t>
            </a:r>
            <a:endParaRPr lang="en-US"/>
          </a:p>
        </p:txBody>
      </p:sp>
      <p:sp>
        <p:nvSpPr>
          <p:cNvPr id="3081" name="8 Metin Yer Tutucusu"/>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r>
              <a:rPr lang="en-US"/>
              <a:t>MEHMET AZEM BAYKAL</a:t>
            </a:r>
          </a:p>
        </p:txBody>
      </p:sp>
      <p:sp>
        <p:nvSpPr>
          <p:cNvPr id="22" name="21 Slayt Numarası Yer Tutucusu"/>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975A590B-AB23-4C5F-8088-1F964361AC4B}" type="slidenum">
              <a:rPr lang="en-US"/>
              <a:pPr>
                <a:defRPr/>
              </a:pPr>
              <a:t>‹#›</a:t>
            </a:fld>
            <a:endParaRPr lang="en-US"/>
          </a:p>
        </p:txBody>
      </p:sp>
      <p:sp>
        <p:nvSpPr>
          <p:cNvPr id="15" name="14 Dikdörtgen"/>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149" r:id="rId1"/>
    <p:sldLayoutId id="2147484134" r:id="rId2"/>
    <p:sldLayoutId id="2147484150" r:id="rId3"/>
    <p:sldLayoutId id="2147484135" r:id="rId4"/>
    <p:sldLayoutId id="2147484151" r:id="rId5"/>
    <p:sldLayoutId id="2147484136" r:id="rId6"/>
    <p:sldLayoutId id="2147484152" r:id="rId7"/>
    <p:sldLayoutId id="2147484153" r:id="rId8"/>
    <p:sldLayoutId id="2147484154" r:id="rId9"/>
    <p:sldLayoutId id="2147484137" r:id="rId10"/>
    <p:sldLayoutId id="2147484138" r:id="rId11"/>
    <p:sldLayoutId id="2147484139" r:id="rId12"/>
    <p:sldLayoutId id="2147484140" r:id="rId13"/>
    <p:sldLayoutId id="2147484141" r:id="rId14"/>
  </p:sldLayoutIdLst>
  <p:transition spd="slow">
    <p:wheel spokes="3"/>
  </p:transition>
  <p:hf hd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wmf"/><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image" Target="../media/image28.wmf"/></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7.jpe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15.xml"/><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8"/>
          <p:cNvSpPr txBox="1">
            <a:spLocks noChangeArrowheads="1"/>
          </p:cNvSpPr>
          <p:nvPr/>
        </p:nvSpPr>
        <p:spPr bwMode="auto">
          <a:xfrm>
            <a:off x="2057400" y="6248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tr-TR"/>
          </a:p>
        </p:txBody>
      </p:sp>
      <p:pic>
        <p:nvPicPr>
          <p:cNvPr id="17411" name="Picture 12" descr="D:\DUVAR KAĞITLARI\BackgroundCB_Litterbox1024x8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12 Başlık"/>
          <p:cNvSpPr>
            <a:spLocks noGrp="1"/>
          </p:cNvSpPr>
          <p:nvPr>
            <p:ph type="ctrTitle"/>
          </p:nvPr>
        </p:nvSpPr>
        <p:spPr bwMode="auto">
          <a:xfrm>
            <a:off x="1447800" y="1371600"/>
            <a:ext cx="6248400" cy="5060156"/>
          </a:xfrm>
        </p:spPr>
        <p:txBody>
          <a:bodyPr vert="horz" wrap="square" lIns="91440" tIns="45720" rIns="91440" bIns="45720" numCol="1" anchorCtr="0" compatLnSpc="1">
            <a:prstTxWarp prst="textNoShape">
              <a:avLst/>
            </a:prstTxWarp>
            <a:normAutofit fontScale="90000"/>
          </a:bodyPr>
          <a:lstStyle/>
          <a:p>
            <a:pPr algn="ctr"/>
            <a:r>
              <a:rPr lang="tr-TR" sz="5400" b="1" dirty="0" smtClean="0">
                <a:solidFill>
                  <a:srgbClr val="0099CC"/>
                </a:solidFill>
                <a:effectLst/>
                <a:latin typeface="Algerian" pitchFamily="82" charset="0"/>
              </a:rPr>
              <a:t>REŞADİYE CUMHURİYET MESLEKİ VE TEKNİK ANADOLU LİSESİ </a:t>
            </a:r>
            <a:br>
              <a:rPr lang="tr-TR" sz="5400" b="1" dirty="0" smtClean="0">
                <a:solidFill>
                  <a:srgbClr val="0099CC"/>
                </a:solidFill>
                <a:effectLst/>
                <a:latin typeface="Algerian" pitchFamily="82" charset="0"/>
              </a:rPr>
            </a:br>
            <a:r>
              <a:rPr lang="tr-TR" sz="5400" b="1" dirty="0">
                <a:solidFill>
                  <a:srgbClr val="0099CC"/>
                </a:solidFill>
                <a:effectLst/>
                <a:latin typeface="Algerian" pitchFamily="82" charset="0"/>
              </a:rPr>
              <a:t/>
            </a:r>
            <a:br>
              <a:rPr lang="tr-TR" sz="5400" b="1" dirty="0">
                <a:solidFill>
                  <a:srgbClr val="0099CC"/>
                </a:solidFill>
                <a:effectLst/>
                <a:latin typeface="Algerian" pitchFamily="82" charset="0"/>
              </a:rPr>
            </a:br>
            <a:r>
              <a:rPr lang="tr-TR" sz="5400" b="1" dirty="0" smtClean="0">
                <a:solidFill>
                  <a:srgbClr val="0099CC"/>
                </a:solidFill>
                <a:effectLst/>
                <a:latin typeface="Algerian" pitchFamily="82" charset="0"/>
              </a:rPr>
              <a:t>VERİMLİ </a:t>
            </a:r>
            <a:r>
              <a:rPr lang="tr-TR" sz="5400" b="1" dirty="0" smtClean="0">
                <a:solidFill>
                  <a:srgbClr val="0099CC"/>
                </a:solidFill>
                <a:effectLst/>
                <a:latin typeface="Algerian" pitchFamily="82" charset="0"/>
              </a:rPr>
              <a:t>DERS ÇALIŞMA TEKNİKLERİ</a:t>
            </a:r>
          </a:p>
        </p:txBody>
      </p:sp>
    </p:spTree>
  </p:cSld>
  <p:clrMapOvr>
    <a:masterClrMapping/>
  </p:clrMapOvr>
  <p:transition spd="slow">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5 Slayt Numarası Yer Tutucusu"/>
          <p:cNvSpPr>
            <a:spLocks noGrp="1"/>
          </p:cNvSpPr>
          <p:nvPr>
            <p:ph type="sldNum" sz="quarter" idx="12"/>
          </p:nvPr>
        </p:nvSpPr>
        <p:spPr/>
        <p:txBody>
          <a:bodyPr>
            <a:normAutofit fontScale="85000" lnSpcReduction="20000"/>
          </a:bodyPr>
          <a:lstStyle/>
          <a:p>
            <a:pPr>
              <a:defRPr/>
            </a:pPr>
            <a:fld id="{3140E403-22B6-46E5-AF9E-56533E83FAAB}" type="slidenum">
              <a:rPr lang="en-US"/>
              <a:pPr>
                <a:defRPr/>
              </a:pPr>
              <a:t>10</a:t>
            </a:fld>
            <a:endParaRPr lang="en-US"/>
          </a:p>
        </p:txBody>
      </p:sp>
      <p:sp>
        <p:nvSpPr>
          <p:cNvPr id="46082" name="Text Box 2"/>
          <p:cNvSpPr txBox="1">
            <a:spLocks noChangeArrowheads="1"/>
          </p:cNvSpPr>
          <p:nvPr/>
        </p:nvSpPr>
        <p:spPr bwMode="auto">
          <a:xfrm>
            <a:off x="228600" y="381000"/>
            <a:ext cx="8915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800" b="1">
                <a:solidFill>
                  <a:srgbClr val="0033CC"/>
                </a:solidFill>
                <a:latin typeface="Comic Sans MS" pitchFamily="66" charset="0"/>
              </a:rPr>
              <a:t>İNANDIĞINIZ ZAMAN </a:t>
            </a:r>
            <a:r>
              <a:rPr lang="tr-TR" sz="2800" b="1">
                <a:solidFill>
                  <a:srgbClr val="FF6600"/>
                </a:solidFill>
                <a:latin typeface="Comic Sans MS" pitchFamily="66" charset="0"/>
              </a:rPr>
              <a:t>AKLINIZ</a:t>
            </a:r>
            <a:r>
              <a:rPr lang="tr-TR" sz="2800" b="1">
                <a:solidFill>
                  <a:srgbClr val="0033CC"/>
                </a:solidFill>
                <a:latin typeface="Comic Sans MS" pitchFamily="66" charset="0"/>
              </a:rPr>
              <a:t> O ŞEYİ YAPMANIN YOLUNU BULUR.</a:t>
            </a:r>
          </a:p>
        </p:txBody>
      </p:sp>
      <p:sp>
        <p:nvSpPr>
          <p:cNvPr id="46083" name="AutoShape 3"/>
          <p:cNvSpPr>
            <a:spLocks noChangeArrowheads="1"/>
          </p:cNvSpPr>
          <p:nvPr/>
        </p:nvSpPr>
        <p:spPr bwMode="auto">
          <a:xfrm>
            <a:off x="3810000" y="2057400"/>
            <a:ext cx="5334000" cy="4800600"/>
          </a:xfrm>
          <a:prstGeom prst="star8">
            <a:avLst>
              <a:gd name="adj" fmla="val 38250"/>
            </a:avLst>
          </a:prstGeom>
          <a:solidFill>
            <a:srgbClr val="000099"/>
          </a:solidFill>
          <a:ln w="9525">
            <a:solidFill>
              <a:schemeClr val="tx1"/>
            </a:solidFill>
            <a:miter lim="800000"/>
            <a:headEnd/>
            <a:tailEnd/>
          </a:ln>
        </p:spPr>
        <p:txBody>
          <a:bodyPr wrap="none" anchor="ctr"/>
          <a:lstStyle/>
          <a:p>
            <a:pPr algn="ctr"/>
            <a:r>
              <a:rPr lang="tr-TR" sz="2000" b="1">
                <a:solidFill>
                  <a:schemeClr val="bg1"/>
                </a:solidFill>
                <a:latin typeface="Comic Sans MS" pitchFamily="66" charset="0"/>
              </a:rPr>
              <a:t>  BİR ŞEYİN </a:t>
            </a:r>
          </a:p>
          <a:p>
            <a:pPr algn="ctr"/>
            <a:r>
              <a:rPr lang="tr-TR" sz="2000" b="1">
                <a:solidFill>
                  <a:schemeClr val="bg1"/>
                </a:solidFill>
                <a:latin typeface="Comic Sans MS" pitchFamily="66" charset="0"/>
              </a:rPr>
              <a:t>YAPILABİLECEĞİNE </a:t>
            </a:r>
          </a:p>
          <a:p>
            <a:pPr algn="ctr"/>
            <a:r>
              <a:rPr lang="tr-TR" sz="2000" b="1">
                <a:solidFill>
                  <a:schemeClr val="bg1"/>
                </a:solidFill>
                <a:latin typeface="Comic Sans MS" pitchFamily="66" charset="0"/>
              </a:rPr>
              <a:t>GERÇEKTEN İNANDIĞINIZDA </a:t>
            </a:r>
          </a:p>
          <a:p>
            <a:pPr algn="ctr"/>
            <a:r>
              <a:rPr lang="tr-TR" sz="2000" b="1">
                <a:solidFill>
                  <a:srgbClr val="FF6600"/>
                </a:solidFill>
                <a:latin typeface="Comic Sans MS" pitchFamily="66" charset="0"/>
              </a:rPr>
              <a:t>AKLINIZ </a:t>
            </a:r>
          </a:p>
          <a:p>
            <a:pPr algn="ctr"/>
            <a:r>
              <a:rPr lang="tr-TR" sz="2000" b="1">
                <a:solidFill>
                  <a:schemeClr val="bg1"/>
                </a:solidFill>
                <a:latin typeface="Comic Sans MS" pitchFamily="66" charset="0"/>
              </a:rPr>
              <a:t>ONU YAPMAK ÜZERE</a:t>
            </a:r>
          </a:p>
          <a:p>
            <a:pPr algn="ctr"/>
            <a:r>
              <a:rPr lang="tr-TR" sz="2000" b="1">
                <a:solidFill>
                  <a:schemeClr val="bg1"/>
                </a:solidFill>
                <a:latin typeface="Comic Sans MS" pitchFamily="66" charset="0"/>
              </a:rPr>
              <a:t>ÇÖZÜMLER BULMANIZA </a:t>
            </a:r>
          </a:p>
          <a:p>
            <a:pPr algn="ctr"/>
            <a:r>
              <a:rPr lang="tr-TR" sz="2000" b="1">
                <a:solidFill>
                  <a:schemeClr val="bg1"/>
                </a:solidFill>
                <a:latin typeface="Comic Sans MS" pitchFamily="66" charset="0"/>
              </a:rPr>
              <a:t>YARDIM ETMEK İÇİN</a:t>
            </a:r>
          </a:p>
          <a:p>
            <a:pPr algn="ctr"/>
            <a:r>
              <a:rPr lang="tr-TR" sz="2000" b="1">
                <a:solidFill>
                  <a:schemeClr val="bg1"/>
                </a:solidFill>
                <a:latin typeface="Comic Sans MS" pitchFamily="66" charset="0"/>
              </a:rPr>
              <a:t>ÇALIŞMAYA BAŞLAR. </a:t>
            </a:r>
          </a:p>
        </p:txBody>
      </p:sp>
      <p:sp>
        <p:nvSpPr>
          <p:cNvPr id="7" name="6 Beşgen"/>
          <p:cNvSpPr/>
          <p:nvPr/>
        </p:nvSpPr>
        <p:spPr>
          <a:xfrm>
            <a:off x="0" y="2057400"/>
            <a:ext cx="3886200" cy="4800600"/>
          </a:xfrm>
          <a:prstGeom prst="homePlate">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chemeClr val="bg1"/>
                </a:solidFill>
                <a:latin typeface="Comic Sans MS" pitchFamily="66" charset="0"/>
              </a:rPr>
              <a:t>BİR ŞEYİN </a:t>
            </a:r>
          </a:p>
          <a:p>
            <a:pPr algn="ctr">
              <a:defRPr/>
            </a:pPr>
            <a:r>
              <a:rPr lang="tr-TR" sz="2000" b="1" dirty="0">
                <a:solidFill>
                  <a:schemeClr val="bg1"/>
                </a:solidFill>
                <a:latin typeface="Comic Sans MS" pitchFamily="66" charset="0"/>
              </a:rPr>
              <a:t>YAPILABİLECEĞİ NE </a:t>
            </a:r>
          </a:p>
          <a:p>
            <a:pPr algn="ctr">
              <a:defRPr/>
            </a:pPr>
            <a:r>
              <a:rPr lang="tr-TR" sz="2000" b="1" dirty="0">
                <a:solidFill>
                  <a:schemeClr val="bg1"/>
                </a:solidFill>
                <a:latin typeface="Comic Sans MS" pitchFamily="66" charset="0"/>
              </a:rPr>
              <a:t>İNANMIYORSANIZ </a:t>
            </a:r>
          </a:p>
          <a:p>
            <a:pPr algn="ctr">
              <a:defRPr/>
            </a:pPr>
            <a:r>
              <a:rPr lang="tr-TR" sz="2000" b="1" dirty="0">
                <a:solidFill>
                  <a:schemeClr val="bg1"/>
                </a:solidFill>
                <a:latin typeface="Comic Sans MS" pitchFamily="66" charset="0"/>
              </a:rPr>
              <a:t>BEYNİNİZ </a:t>
            </a:r>
          </a:p>
          <a:p>
            <a:pPr algn="ctr">
              <a:defRPr/>
            </a:pPr>
            <a:r>
              <a:rPr lang="tr-TR" sz="2000" b="1" dirty="0">
                <a:solidFill>
                  <a:schemeClr val="bg1"/>
                </a:solidFill>
                <a:latin typeface="Comic Sans MS" pitchFamily="66" charset="0"/>
              </a:rPr>
              <a:t>BUNU İSPAT ETMEK</a:t>
            </a:r>
          </a:p>
          <a:p>
            <a:pPr algn="ctr">
              <a:defRPr/>
            </a:pPr>
            <a:r>
              <a:rPr lang="tr-TR" sz="2000" b="1" dirty="0">
                <a:solidFill>
                  <a:schemeClr val="bg1"/>
                </a:solidFill>
                <a:latin typeface="Comic Sans MS" pitchFamily="66" charset="0"/>
              </a:rPr>
              <a:t>İÇİN ÇALIŞIR. </a:t>
            </a: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6082"/>
                                        </p:tgtEl>
                                        <p:attrNameLst>
                                          <p:attrName>style.visibility</p:attrName>
                                        </p:attrNameLst>
                                      </p:cBhvr>
                                      <p:to>
                                        <p:strVal val="visible"/>
                                      </p:to>
                                    </p:set>
                                    <p:anim calcmode="discrete" valueType="clr">
                                      <p:cBhvr override="childStyle">
                                        <p:cTn id="7" dur="80"/>
                                        <p:tgtEl>
                                          <p:spTgt spid="4608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082"/>
                                        </p:tgtEl>
                                        <p:attrNameLst>
                                          <p:attrName>fillcolor</p:attrName>
                                        </p:attrNameLst>
                                      </p:cBhvr>
                                      <p:tavLst>
                                        <p:tav tm="0">
                                          <p:val>
                                            <p:clrVal>
                                              <a:schemeClr val="accent2"/>
                                            </p:clrVal>
                                          </p:val>
                                        </p:tav>
                                        <p:tav tm="50000">
                                          <p:val>
                                            <p:clrVal>
                                              <a:schemeClr val="hlink"/>
                                            </p:clrVal>
                                          </p:val>
                                        </p:tav>
                                      </p:tavLst>
                                    </p:anim>
                                    <p:set>
                                      <p:cBhvr>
                                        <p:cTn id="9" dur="80"/>
                                        <p:tgtEl>
                                          <p:spTgt spid="4608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nodeType="clickEffect">
                                  <p:stCondLst>
                                    <p:cond delay="0"/>
                                  </p:stCondLst>
                                  <p:childTnLst>
                                    <p:set>
                                      <p:cBhvr>
                                        <p:cTn id="13" dur="1" fill="hold">
                                          <p:stCondLst>
                                            <p:cond delay="0"/>
                                          </p:stCondLst>
                                        </p:cTn>
                                        <p:tgtEl>
                                          <p:spTgt spid="46083">
                                            <p:txEl>
                                              <p:pRg st="0" end="0"/>
                                            </p:txEl>
                                          </p:spTgt>
                                        </p:tgtEl>
                                        <p:attrNameLst>
                                          <p:attrName>style.visibility</p:attrName>
                                        </p:attrNameLst>
                                      </p:cBhvr>
                                      <p:to>
                                        <p:strVal val="visible"/>
                                      </p:to>
                                    </p:set>
                                    <p:animEffect transition="in" filter="diamond(in)">
                                      <p:cBhvr>
                                        <p:cTn id="14" dur="2000"/>
                                        <p:tgtEl>
                                          <p:spTgt spid="46083">
                                            <p:txEl>
                                              <p:pRg st="0" end="0"/>
                                            </p:txEl>
                                          </p:spTgt>
                                        </p:tgtEl>
                                      </p:cBhvr>
                                    </p:animEffect>
                                  </p:childTnLst>
                                </p:cTn>
                              </p:par>
                              <p:par>
                                <p:cTn id="15" presetID="8" presetClass="entr" presetSubtype="16" fill="hold" nodeType="withEffect">
                                  <p:stCondLst>
                                    <p:cond delay="0"/>
                                  </p:stCondLst>
                                  <p:childTnLst>
                                    <p:set>
                                      <p:cBhvr>
                                        <p:cTn id="16" dur="1" fill="hold">
                                          <p:stCondLst>
                                            <p:cond delay="0"/>
                                          </p:stCondLst>
                                        </p:cTn>
                                        <p:tgtEl>
                                          <p:spTgt spid="46083">
                                            <p:txEl>
                                              <p:pRg st="1" end="1"/>
                                            </p:txEl>
                                          </p:spTgt>
                                        </p:tgtEl>
                                        <p:attrNameLst>
                                          <p:attrName>style.visibility</p:attrName>
                                        </p:attrNameLst>
                                      </p:cBhvr>
                                      <p:to>
                                        <p:strVal val="visible"/>
                                      </p:to>
                                    </p:set>
                                    <p:animEffect transition="in" filter="diamond(in)">
                                      <p:cBhvr>
                                        <p:cTn id="17" dur="2000"/>
                                        <p:tgtEl>
                                          <p:spTgt spid="46083">
                                            <p:txEl>
                                              <p:pRg st="1" end="1"/>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46083">
                                            <p:txEl>
                                              <p:pRg st="2" end="2"/>
                                            </p:txEl>
                                          </p:spTgt>
                                        </p:tgtEl>
                                        <p:attrNameLst>
                                          <p:attrName>style.visibility</p:attrName>
                                        </p:attrNameLst>
                                      </p:cBhvr>
                                      <p:to>
                                        <p:strVal val="visible"/>
                                      </p:to>
                                    </p:set>
                                    <p:animEffect transition="in" filter="diamond(in)">
                                      <p:cBhvr>
                                        <p:cTn id="20" dur="2000"/>
                                        <p:tgtEl>
                                          <p:spTgt spid="46083">
                                            <p:txEl>
                                              <p:pRg st="2" end="2"/>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46083">
                                            <p:txEl>
                                              <p:pRg st="3" end="3"/>
                                            </p:txEl>
                                          </p:spTgt>
                                        </p:tgtEl>
                                        <p:attrNameLst>
                                          <p:attrName>style.visibility</p:attrName>
                                        </p:attrNameLst>
                                      </p:cBhvr>
                                      <p:to>
                                        <p:strVal val="visible"/>
                                      </p:to>
                                    </p:set>
                                    <p:animEffect transition="in" filter="diamond(in)">
                                      <p:cBhvr>
                                        <p:cTn id="23" dur="2000"/>
                                        <p:tgtEl>
                                          <p:spTgt spid="46083">
                                            <p:txEl>
                                              <p:pRg st="3" end="3"/>
                                            </p:txEl>
                                          </p:spTgt>
                                        </p:tgtEl>
                                      </p:cBhvr>
                                    </p:animEffect>
                                  </p:childTnLst>
                                </p:cTn>
                              </p:par>
                              <p:par>
                                <p:cTn id="24" presetID="8" presetClass="entr" presetSubtype="16" fill="hold" nodeType="withEffect">
                                  <p:stCondLst>
                                    <p:cond delay="0"/>
                                  </p:stCondLst>
                                  <p:childTnLst>
                                    <p:set>
                                      <p:cBhvr>
                                        <p:cTn id="25" dur="1" fill="hold">
                                          <p:stCondLst>
                                            <p:cond delay="0"/>
                                          </p:stCondLst>
                                        </p:cTn>
                                        <p:tgtEl>
                                          <p:spTgt spid="46083">
                                            <p:txEl>
                                              <p:pRg st="4" end="4"/>
                                            </p:txEl>
                                          </p:spTgt>
                                        </p:tgtEl>
                                        <p:attrNameLst>
                                          <p:attrName>style.visibility</p:attrName>
                                        </p:attrNameLst>
                                      </p:cBhvr>
                                      <p:to>
                                        <p:strVal val="visible"/>
                                      </p:to>
                                    </p:set>
                                    <p:animEffect transition="in" filter="diamond(in)">
                                      <p:cBhvr>
                                        <p:cTn id="26" dur="2000"/>
                                        <p:tgtEl>
                                          <p:spTgt spid="46083">
                                            <p:txEl>
                                              <p:pRg st="4" end="4"/>
                                            </p:txEl>
                                          </p:spTgt>
                                        </p:tgtEl>
                                      </p:cBhvr>
                                    </p:animEffect>
                                  </p:childTnLst>
                                </p:cTn>
                              </p:par>
                              <p:par>
                                <p:cTn id="27" presetID="8" presetClass="entr" presetSubtype="16" fill="hold" nodeType="withEffect">
                                  <p:stCondLst>
                                    <p:cond delay="0"/>
                                  </p:stCondLst>
                                  <p:childTnLst>
                                    <p:set>
                                      <p:cBhvr>
                                        <p:cTn id="28" dur="1" fill="hold">
                                          <p:stCondLst>
                                            <p:cond delay="0"/>
                                          </p:stCondLst>
                                        </p:cTn>
                                        <p:tgtEl>
                                          <p:spTgt spid="46083">
                                            <p:txEl>
                                              <p:pRg st="5" end="5"/>
                                            </p:txEl>
                                          </p:spTgt>
                                        </p:tgtEl>
                                        <p:attrNameLst>
                                          <p:attrName>style.visibility</p:attrName>
                                        </p:attrNameLst>
                                      </p:cBhvr>
                                      <p:to>
                                        <p:strVal val="visible"/>
                                      </p:to>
                                    </p:set>
                                    <p:animEffect transition="in" filter="diamond(in)">
                                      <p:cBhvr>
                                        <p:cTn id="29" dur="2000"/>
                                        <p:tgtEl>
                                          <p:spTgt spid="46083">
                                            <p:txEl>
                                              <p:pRg st="5" end="5"/>
                                            </p:txEl>
                                          </p:spTgt>
                                        </p:tgtEl>
                                      </p:cBhvr>
                                    </p:animEffect>
                                  </p:childTnLst>
                                </p:cTn>
                              </p:par>
                              <p:par>
                                <p:cTn id="30" presetID="8" presetClass="entr" presetSubtype="16" fill="hold" nodeType="withEffect">
                                  <p:stCondLst>
                                    <p:cond delay="0"/>
                                  </p:stCondLst>
                                  <p:childTnLst>
                                    <p:set>
                                      <p:cBhvr>
                                        <p:cTn id="31" dur="1" fill="hold">
                                          <p:stCondLst>
                                            <p:cond delay="0"/>
                                          </p:stCondLst>
                                        </p:cTn>
                                        <p:tgtEl>
                                          <p:spTgt spid="46083">
                                            <p:txEl>
                                              <p:pRg st="6" end="6"/>
                                            </p:txEl>
                                          </p:spTgt>
                                        </p:tgtEl>
                                        <p:attrNameLst>
                                          <p:attrName>style.visibility</p:attrName>
                                        </p:attrNameLst>
                                      </p:cBhvr>
                                      <p:to>
                                        <p:strVal val="visible"/>
                                      </p:to>
                                    </p:set>
                                    <p:animEffect transition="in" filter="diamond(in)">
                                      <p:cBhvr>
                                        <p:cTn id="32" dur="2000"/>
                                        <p:tgtEl>
                                          <p:spTgt spid="46083">
                                            <p:txEl>
                                              <p:pRg st="6" end="6"/>
                                            </p:txEl>
                                          </p:spTgt>
                                        </p:tgtEl>
                                      </p:cBhvr>
                                    </p:animEffect>
                                  </p:childTnLst>
                                </p:cTn>
                              </p:par>
                              <p:par>
                                <p:cTn id="33" presetID="8" presetClass="entr" presetSubtype="16" fill="hold" nodeType="withEffect">
                                  <p:stCondLst>
                                    <p:cond delay="0"/>
                                  </p:stCondLst>
                                  <p:childTnLst>
                                    <p:set>
                                      <p:cBhvr>
                                        <p:cTn id="34" dur="1" fill="hold">
                                          <p:stCondLst>
                                            <p:cond delay="0"/>
                                          </p:stCondLst>
                                        </p:cTn>
                                        <p:tgtEl>
                                          <p:spTgt spid="46083">
                                            <p:txEl>
                                              <p:pRg st="7" end="7"/>
                                            </p:txEl>
                                          </p:spTgt>
                                        </p:tgtEl>
                                        <p:attrNameLst>
                                          <p:attrName>style.visibility</p:attrName>
                                        </p:attrNameLst>
                                      </p:cBhvr>
                                      <p:to>
                                        <p:strVal val="visible"/>
                                      </p:to>
                                    </p:set>
                                    <p:animEffect transition="in" filter="diamond(in)">
                                      <p:cBhvr>
                                        <p:cTn id="35" dur="2000"/>
                                        <p:tgtEl>
                                          <p:spTgt spid="460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11188" y="457200"/>
            <a:ext cx="8315325" cy="1819275"/>
          </a:xfrm>
        </p:spPr>
        <p:txBody>
          <a:bodyPr/>
          <a:lstStyle/>
          <a:p>
            <a:pPr eaLnBrk="1" hangingPunct="1"/>
            <a:r>
              <a:rPr lang="tr-TR" sz="4500" b="1" smtClean="0">
                <a:latin typeface="Pusulawin" pitchFamily="2" charset="0"/>
              </a:rPr>
              <a:t>  </a:t>
            </a:r>
            <a:endParaRPr lang="tr-TR" smtClean="0"/>
          </a:p>
        </p:txBody>
      </p:sp>
      <p:sp>
        <p:nvSpPr>
          <p:cNvPr id="1028" name="5 Slayt Numarası Yer Tutucusu"/>
          <p:cNvSpPr>
            <a:spLocks noGrp="1"/>
          </p:cNvSpPr>
          <p:nvPr>
            <p:ph type="sldNum" sz="quarter" idx="12"/>
          </p:nvPr>
        </p:nvSpPr>
        <p:spPr/>
        <p:txBody>
          <a:bodyPr>
            <a:normAutofit fontScale="85000" lnSpcReduction="20000"/>
          </a:bodyPr>
          <a:lstStyle/>
          <a:p>
            <a:pPr>
              <a:defRPr/>
            </a:pPr>
            <a:fld id="{9C9D5BFA-EF0D-4840-96DC-EC89FC787485}" type="slidenum">
              <a:rPr lang="en-US"/>
              <a:pPr>
                <a:defRPr/>
              </a:pPr>
              <a:t>11</a:t>
            </a:fld>
            <a:endParaRPr lang="en-US"/>
          </a:p>
        </p:txBody>
      </p:sp>
      <p:sp>
        <p:nvSpPr>
          <p:cNvPr id="26628" name="WordArt 4"/>
          <p:cNvSpPr>
            <a:spLocks noChangeArrowheads="1" noChangeShapeType="1" noTextEdit="1"/>
          </p:cNvSpPr>
          <p:nvPr/>
        </p:nvSpPr>
        <p:spPr bwMode="auto">
          <a:xfrm rot="-1315283">
            <a:off x="309563" y="1482725"/>
            <a:ext cx="8553450" cy="3159125"/>
          </a:xfrm>
          <a:prstGeom prst="rect">
            <a:avLst/>
          </a:prstGeom>
        </p:spPr>
        <p:txBody>
          <a:bodyPr wrap="none" fromWordArt="1">
            <a:prstTxWarp prst="textDoubleWave1">
              <a:avLst>
                <a:gd name="adj1" fmla="val 6500"/>
                <a:gd name="adj2" fmla="val 0"/>
              </a:avLst>
            </a:prstTxWarp>
          </a:bodyPr>
          <a:lstStyle/>
          <a:p>
            <a:pPr algn="ctr"/>
            <a:r>
              <a:rPr lang="tr-TR" sz="4000" b="1" kern="10" spc="-360">
                <a:ln w="6350">
                  <a:solidFill>
                    <a:schemeClr val="tx1">
                      <a:alpha val="70195"/>
                    </a:schemeClr>
                  </a:solidFill>
                  <a:round/>
                  <a:headEnd/>
                  <a:tailEnd/>
                </a:ln>
                <a:solidFill>
                  <a:srgbClr val="FF6600"/>
                </a:solidFill>
                <a:effectLst>
                  <a:outerShdw dist="125724" dir="18900000" algn="ctr" rotWithShape="0">
                    <a:schemeClr val="bg1">
                      <a:alpha val="0"/>
                    </a:schemeClr>
                  </a:outerShdw>
                </a:effectLst>
                <a:latin typeface="Comic Sans MS"/>
              </a:rPr>
              <a:t>VERİMLİ </a:t>
            </a:r>
          </a:p>
          <a:p>
            <a:pPr algn="ctr"/>
            <a:r>
              <a:rPr lang="tr-TR" sz="4000" b="1" kern="10" spc="-360">
                <a:ln w="6350">
                  <a:solidFill>
                    <a:schemeClr val="tx1">
                      <a:alpha val="70195"/>
                    </a:schemeClr>
                  </a:solidFill>
                  <a:round/>
                  <a:headEnd/>
                  <a:tailEnd/>
                </a:ln>
                <a:solidFill>
                  <a:srgbClr val="FF6600"/>
                </a:solidFill>
                <a:effectLst>
                  <a:outerShdw dist="125724" dir="18900000" algn="ctr" rotWithShape="0">
                    <a:schemeClr val="bg1">
                      <a:alpha val="0"/>
                    </a:schemeClr>
                  </a:outerShdw>
                </a:effectLst>
                <a:latin typeface="Comic Sans MS"/>
              </a:rPr>
              <a:t>DERS ÇALIŞMA NEDİR? </a:t>
            </a: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6628">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2662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noTextEdit="1"/>
          </p:cNvSpPr>
          <p:nvPr>
            <p:ph type="clipArt" sz="half" idx="1"/>
          </p:nvPr>
        </p:nvSpPr>
        <p:spPr>
          <a:xfrm>
            <a:off x="457200" y="1600200"/>
            <a:ext cx="4033838" cy="4525963"/>
          </a:xfrm>
        </p:spPr>
      </p:sp>
      <p:sp>
        <p:nvSpPr>
          <p:cNvPr id="79876" name="Rectangle 4"/>
          <p:cNvSpPr>
            <a:spLocks noGrp="1" noChangeArrowheads="1"/>
          </p:cNvSpPr>
          <p:nvPr>
            <p:ph type="body" sz="half" idx="2"/>
          </p:nvPr>
        </p:nvSpPr>
        <p:spPr>
          <a:xfrm>
            <a:off x="0" y="5715000"/>
            <a:ext cx="9525000" cy="1143000"/>
          </a:xfrm>
          <a:solidFill>
            <a:srgbClr val="FF6600"/>
          </a:solidFill>
        </p:spPr>
        <p:txBody>
          <a:bodyPr/>
          <a:lstStyle/>
          <a:p>
            <a:pPr eaLnBrk="1" hangingPunct="1">
              <a:lnSpc>
                <a:spcPct val="90000"/>
              </a:lnSpc>
              <a:buFontTx/>
              <a:buNone/>
            </a:pPr>
            <a:r>
              <a:rPr lang="tr-TR" sz="2800" b="1" smtClean="0">
                <a:solidFill>
                  <a:srgbClr val="FFFF00"/>
                </a:solidFill>
                <a:latin typeface="Comic Sans MS" pitchFamily="66" charset="0"/>
              </a:rPr>
              <a:t>Verimli ders çalışma yollarını iyi bilerek ve bunlardan gereğince yararlanarak </a:t>
            </a:r>
            <a:r>
              <a:rPr lang="tr-TR" sz="2800" b="1" u="sng" smtClean="0">
                <a:solidFill>
                  <a:srgbClr val="FFFF00"/>
                </a:solidFill>
                <a:latin typeface="Comic Sans MS" pitchFamily="66" charset="0"/>
              </a:rPr>
              <a:t>etkili çalışmaktır</a:t>
            </a:r>
            <a:r>
              <a:rPr lang="tr-TR" sz="2800" b="1" smtClean="0">
                <a:solidFill>
                  <a:srgbClr val="FFFF00"/>
                </a:solidFill>
                <a:latin typeface="Comic Sans MS" pitchFamily="66" charset="0"/>
              </a:rPr>
              <a:t>.</a:t>
            </a:r>
            <a:endParaRPr lang="tr-TR" sz="3000" smtClean="0"/>
          </a:p>
        </p:txBody>
      </p:sp>
      <p:sp>
        <p:nvSpPr>
          <p:cNvPr id="11267" name="6 Slayt Numarası Yer Tutucusu"/>
          <p:cNvSpPr>
            <a:spLocks noGrp="1"/>
          </p:cNvSpPr>
          <p:nvPr>
            <p:ph type="sldNum" sz="quarter" idx="12"/>
          </p:nvPr>
        </p:nvSpPr>
        <p:spPr/>
        <p:txBody>
          <a:bodyPr>
            <a:normAutofit fontScale="85000" lnSpcReduction="20000"/>
          </a:bodyPr>
          <a:lstStyle/>
          <a:p>
            <a:pPr>
              <a:defRPr/>
            </a:pPr>
            <a:fld id="{49B26DEB-32A8-4383-964F-1EF1114745E9}" type="slidenum">
              <a:rPr lang="en-US"/>
              <a:pPr>
                <a:defRPr/>
              </a:pPr>
              <a:t>12</a:t>
            </a:fld>
            <a:endParaRPr lang="en-US"/>
          </a:p>
        </p:txBody>
      </p:sp>
      <p:pic>
        <p:nvPicPr>
          <p:cNvPr id="26629" name="Picture 3" descr="id4"/>
          <p:cNvPicPr>
            <a:picLocks noChangeAspect="1" noChangeArrowheads="1"/>
          </p:cNvPicPr>
          <p:nvPr/>
        </p:nvPicPr>
        <p:blipFill>
          <a:blip r:embed="rId2">
            <a:extLst>
              <a:ext uri="{28A0092B-C50C-407E-A947-70E740481C1C}">
                <a14:useLocalDpi xmlns:a14="http://schemas.microsoft.com/office/drawing/2010/main" val="0"/>
              </a:ext>
            </a:extLst>
          </a:blip>
          <a:srcRect b="20000"/>
          <a:stretch>
            <a:fillRect/>
          </a:stretch>
        </p:blipFill>
        <p:spPr bwMode="auto">
          <a:xfrm>
            <a:off x="0" y="0"/>
            <a:ext cx="9525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AutoShape 5"/>
          <p:cNvSpPr>
            <a:spLocks noChangeArrowheads="1"/>
          </p:cNvSpPr>
          <p:nvPr/>
        </p:nvSpPr>
        <p:spPr bwMode="auto">
          <a:xfrm>
            <a:off x="5791200" y="838200"/>
            <a:ext cx="3352800" cy="3810000"/>
          </a:xfrm>
          <a:prstGeom prst="cloudCallout">
            <a:avLst>
              <a:gd name="adj1" fmla="val -60653"/>
              <a:gd name="adj2" fmla="val 8167"/>
            </a:avLst>
          </a:prstGeom>
          <a:gradFill rotWithShape="0">
            <a:gsLst>
              <a:gs pos="0">
                <a:srgbClr val="FF9900"/>
              </a:gs>
              <a:gs pos="100000">
                <a:srgbClr val="FFFF00"/>
              </a:gs>
            </a:gsLst>
            <a:path path="rect">
              <a:fillToRect l="50000" t="50000" r="50000" b="50000"/>
            </a:path>
          </a:gradFill>
          <a:ln w="9525">
            <a:solidFill>
              <a:schemeClr val="bg2"/>
            </a:solidFill>
            <a:round/>
            <a:headEnd/>
            <a:tailEnd/>
          </a:ln>
        </p:spPr>
        <p:txBody>
          <a:bodyPr wrap="none" anchor="ctr"/>
          <a:lstStyle/>
          <a:p>
            <a:pPr algn="ctr"/>
            <a:r>
              <a:rPr lang="tr-TR" sz="2800">
                <a:solidFill>
                  <a:srgbClr val="000000"/>
                </a:solidFill>
                <a:latin typeface="Comic Sans MS" pitchFamily="66" charset="0"/>
              </a:rPr>
              <a:t>Oysa</a:t>
            </a:r>
          </a:p>
          <a:p>
            <a:pPr algn="ctr"/>
            <a:r>
              <a:rPr lang="tr-TR" sz="2800">
                <a:solidFill>
                  <a:srgbClr val="000000"/>
                </a:solidFill>
                <a:latin typeface="Comic Sans MS" pitchFamily="66" charset="0"/>
              </a:rPr>
              <a:t> gerekli olan </a:t>
            </a:r>
          </a:p>
          <a:p>
            <a:pPr algn="ctr"/>
            <a:r>
              <a:rPr lang="tr-TR" sz="2800" b="1">
                <a:solidFill>
                  <a:srgbClr val="000000"/>
                </a:solidFill>
                <a:latin typeface="Comic Sans MS" pitchFamily="66" charset="0"/>
              </a:rPr>
              <a:t>"Bilinçsizce </a:t>
            </a:r>
          </a:p>
          <a:p>
            <a:pPr algn="ctr"/>
            <a:r>
              <a:rPr lang="tr-TR" sz="2800" b="1">
                <a:solidFill>
                  <a:srgbClr val="000000"/>
                </a:solidFill>
                <a:latin typeface="Comic Sans MS" pitchFamily="66" charset="0"/>
              </a:rPr>
              <a:t>çok çalışmak"</a:t>
            </a:r>
            <a:r>
              <a:rPr lang="tr-TR" sz="2800">
                <a:solidFill>
                  <a:srgbClr val="000000"/>
                </a:solidFill>
                <a:latin typeface="Comic Sans MS" pitchFamily="66" charset="0"/>
              </a:rPr>
              <a:t> </a:t>
            </a:r>
          </a:p>
          <a:p>
            <a:pPr algn="ctr"/>
            <a:r>
              <a:rPr lang="tr-TR" sz="2800">
                <a:solidFill>
                  <a:srgbClr val="000000"/>
                </a:solidFill>
                <a:latin typeface="Comic Sans MS" pitchFamily="66" charset="0"/>
              </a:rPr>
              <a:t>değil</a:t>
            </a:r>
            <a:endParaRPr lang="tr-TR" sz="1900">
              <a:solidFill>
                <a:schemeClr val="bg2"/>
              </a:solidFill>
            </a:endParaRPr>
          </a:p>
        </p:txBody>
      </p:sp>
      <p:sp>
        <p:nvSpPr>
          <p:cNvPr id="79878" name="Text Box 6"/>
          <p:cNvSpPr txBox="1">
            <a:spLocks noChangeArrowheads="1"/>
          </p:cNvSpPr>
          <p:nvPr/>
        </p:nvSpPr>
        <p:spPr bwMode="auto">
          <a:xfrm>
            <a:off x="5638800" y="0"/>
            <a:ext cx="3505200" cy="779463"/>
          </a:xfrm>
          <a:prstGeom prst="rect">
            <a:avLst/>
          </a:prstGeom>
          <a:solidFill>
            <a:srgbClr val="FFFFFF"/>
          </a:solidFill>
          <a:ln w="9525">
            <a:noFill/>
            <a:miter lim="800000"/>
            <a:headEnd/>
            <a:tailEnd/>
          </a:ln>
          <a:effectLst/>
        </p:spPr>
        <p:txBody>
          <a:bodyPr>
            <a:spAutoFit/>
          </a:bodyPr>
          <a:lstStyle/>
          <a:p>
            <a:pPr>
              <a:spcBef>
                <a:spcPct val="50000"/>
              </a:spcBef>
              <a:defRPr/>
            </a:pPr>
            <a:endParaRPr lang="tr-TR">
              <a:effectLst>
                <a:outerShdw blurRad="38100" dist="38100" dir="2700000" algn="tl">
                  <a:srgbClr val="C0C0C0"/>
                </a:outerShdw>
              </a:effectLst>
              <a:latin typeface="Times New Roman" pitchFamily="18" charset="0"/>
            </a:endParaRPr>
          </a:p>
          <a:p>
            <a:pPr>
              <a:spcBef>
                <a:spcPct val="50000"/>
              </a:spcBef>
              <a:defRPr/>
            </a:pPr>
            <a:endParaRPr lang="tr-TR">
              <a:effectLst>
                <a:outerShdw blurRad="38100" dist="38100" dir="2700000" algn="tl">
                  <a:srgbClr val="C0C0C0"/>
                </a:outerShdw>
              </a:effectLst>
              <a:latin typeface="Times New Roman" pitchFamily="18" charset="0"/>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9876">
                                            <p:txEl>
                                              <p:pRg st="0" end="0"/>
                                            </p:txEl>
                                          </p:spTgt>
                                        </p:tgtEl>
                                        <p:attrNameLst>
                                          <p:attrName>style.visibility</p:attrName>
                                        </p:attrNameLst>
                                      </p:cBhvr>
                                      <p:to>
                                        <p:strVal val="visible"/>
                                      </p:to>
                                    </p:set>
                                    <p:animEffect transition="in" filter="fade">
                                      <p:cBhvr>
                                        <p:cTn id="7" dur="1000"/>
                                        <p:tgtEl>
                                          <p:spTgt spid="79876">
                                            <p:txEl>
                                              <p:pRg st="0" end="0"/>
                                            </p:txEl>
                                          </p:spTgt>
                                        </p:tgtEl>
                                      </p:cBhvr>
                                    </p:animEffect>
                                    <p:anim calcmode="lin" valueType="num">
                                      <p:cBhvr>
                                        <p:cTn id="8" dur="1000" fill="hold"/>
                                        <p:tgtEl>
                                          <p:spTgt spid="79876">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7987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9876">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5 Slayt Numarası Yer Tutucusu"/>
          <p:cNvSpPr>
            <a:spLocks noGrp="1"/>
          </p:cNvSpPr>
          <p:nvPr>
            <p:ph type="sldNum" sz="quarter" idx="12"/>
          </p:nvPr>
        </p:nvSpPr>
        <p:spPr/>
        <p:txBody>
          <a:bodyPr>
            <a:normAutofit fontScale="85000" lnSpcReduction="20000"/>
          </a:bodyPr>
          <a:lstStyle/>
          <a:p>
            <a:pPr>
              <a:defRPr/>
            </a:pPr>
            <a:fld id="{EABCE5C2-0A7E-4CD7-8CDC-F0C21E894E98}" type="slidenum">
              <a:rPr lang="en-US"/>
              <a:pPr>
                <a:defRPr/>
              </a:pPr>
              <a:t>13</a:t>
            </a:fld>
            <a:endParaRPr lang="en-US"/>
          </a:p>
        </p:txBody>
      </p:sp>
      <p:sp>
        <p:nvSpPr>
          <p:cNvPr id="67586" name="AutoShape 2"/>
          <p:cNvSpPr>
            <a:spLocks noChangeArrowheads="1"/>
          </p:cNvSpPr>
          <p:nvPr/>
        </p:nvSpPr>
        <p:spPr bwMode="auto">
          <a:xfrm>
            <a:off x="381000" y="304800"/>
            <a:ext cx="8153400" cy="1981200"/>
          </a:xfrm>
          <a:prstGeom prst="downArrowCallout">
            <a:avLst>
              <a:gd name="adj1" fmla="val 108515"/>
              <a:gd name="adj2" fmla="val 101871"/>
              <a:gd name="adj3" fmla="val 28588"/>
              <a:gd name="adj4" fmla="val 55833"/>
            </a:avLst>
          </a:prstGeom>
          <a:solidFill>
            <a:srgbClr val="0070C0"/>
          </a:solidFill>
          <a:ln w="9525">
            <a:solidFill>
              <a:schemeClr val="tx1"/>
            </a:solidFill>
            <a:miter lim="800000"/>
            <a:headEnd/>
            <a:tailEnd/>
          </a:ln>
          <a:effectLst>
            <a:glow rad="228600">
              <a:schemeClr val="accent2">
                <a:satMod val="175000"/>
                <a:alpha val="40000"/>
              </a:schemeClr>
            </a:glow>
          </a:effectLst>
        </p:spPr>
        <p:txBody>
          <a:bodyPr wrap="none" anchor="ctr"/>
          <a:lstStyle/>
          <a:p>
            <a:pPr algn="ctr">
              <a:defRPr/>
            </a:pPr>
            <a:r>
              <a:rPr lang="tr-TR" sz="5500" b="1" dirty="0">
                <a:solidFill>
                  <a:schemeClr val="bg1"/>
                </a:solidFill>
                <a:latin typeface="Franklin Gothic Medium" pitchFamily="34" charset="0"/>
              </a:rPr>
              <a:t>VERİMLİ DERS ÇALIŞMAK</a:t>
            </a:r>
          </a:p>
        </p:txBody>
      </p:sp>
      <p:sp>
        <p:nvSpPr>
          <p:cNvPr id="67588" name="Text Box 4"/>
          <p:cNvSpPr txBox="1">
            <a:spLocks noChangeArrowheads="1"/>
          </p:cNvSpPr>
          <p:nvPr/>
        </p:nvSpPr>
        <p:spPr bwMode="auto">
          <a:xfrm>
            <a:off x="381000" y="2667000"/>
            <a:ext cx="8305800" cy="3330575"/>
          </a:xfrm>
          <a:prstGeom prst="rect">
            <a:avLst/>
          </a:prstGeom>
          <a:ln>
            <a:headEnd/>
            <a:tailEnd/>
          </a:ln>
          <a:effectLst>
            <a:glow rad="228600">
              <a:schemeClr val="accent1">
                <a:satMod val="175000"/>
                <a:alpha val="40000"/>
              </a:schemeClr>
            </a:glow>
            <a:outerShdw blurRad="38100" dist="30000" dir="5400000" rotWithShape="0">
              <a:srgbClr val="000000">
                <a:alpha val="45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tr-TR" sz="4500" b="1" dirty="0">
                <a:solidFill>
                  <a:srgbClr val="FF6600"/>
                </a:solidFill>
                <a:latin typeface="Calibri" pitchFamily="34" charset="0"/>
              </a:rPr>
              <a:t>ZAMANI,</a:t>
            </a:r>
          </a:p>
          <a:p>
            <a:pPr algn="ctr">
              <a:defRPr/>
            </a:pPr>
            <a:r>
              <a:rPr lang="tr-TR" sz="4000" b="1" dirty="0">
                <a:solidFill>
                  <a:srgbClr val="0070C0"/>
                </a:solidFill>
                <a:latin typeface="Calibri" pitchFamily="34" charset="0"/>
              </a:rPr>
              <a:t>BELİRLENEN AMAÇLAR VE ÖNCELİKLER İÇİN;</a:t>
            </a:r>
          </a:p>
          <a:p>
            <a:pPr algn="ctr">
              <a:defRPr/>
            </a:pPr>
            <a:r>
              <a:rPr lang="tr-TR" sz="4500" b="1" dirty="0">
                <a:solidFill>
                  <a:srgbClr val="FF6600"/>
                </a:solidFill>
                <a:latin typeface="Calibri" pitchFamily="34" charset="0"/>
              </a:rPr>
              <a:t>PROGRAMLI ve VERİMLİ </a:t>
            </a:r>
          </a:p>
          <a:p>
            <a:pPr algn="ctr">
              <a:defRPr/>
            </a:pPr>
            <a:r>
              <a:rPr lang="tr-TR" sz="4000" b="1" dirty="0">
                <a:solidFill>
                  <a:srgbClr val="0070C0"/>
                </a:solidFill>
                <a:latin typeface="Calibri" pitchFamily="34" charset="0"/>
              </a:rPr>
              <a:t>OLARAK  KULLANMAKTIR.</a:t>
            </a: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nodeType="afterEffect">
                                  <p:stCondLst>
                                    <p:cond delay="0"/>
                                  </p:stCondLst>
                                  <p:iterate type="lt">
                                    <p:tmPct val="100000"/>
                                  </p:iterate>
                                  <p:childTnLst>
                                    <p:set>
                                      <p:cBhvr>
                                        <p:cTn id="6" dur="1" fill="hold">
                                          <p:stCondLst>
                                            <p:cond delay="0"/>
                                          </p:stCondLst>
                                        </p:cTn>
                                        <p:tgtEl>
                                          <p:spTgt spid="67586"/>
                                        </p:tgtEl>
                                        <p:attrNameLst>
                                          <p:attrName>style.visibility</p:attrName>
                                        </p:attrNameLst>
                                      </p:cBhvr>
                                      <p:to>
                                        <p:strVal val="visible"/>
                                      </p:to>
                                    </p:set>
                                    <p:anim calcmode="lin" valueType="num">
                                      <p:cBhvr>
                                        <p:cTn id="7" dur="75" fill="hold"/>
                                        <p:tgtEl>
                                          <p:spTgt spid="67586"/>
                                        </p:tgtEl>
                                        <p:attrNameLst>
                                          <p:attrName>ppt_x</p:attrName>
                                        </p:attrNameLst>
                                      </p:cBhvr>
                                      <p:tavLst>
                                        <p:tav tm="0">
                                          <p:val>
                                            <p:strVal val="#ppt_x"/>
                                          </p:val>
                                        </p:tav>
                                        <p:tav tm="100000">
                                          <p:val>
                                            <p:strVal val="#ppt_x"/>
                                          </p:val>
                                        </p:tav>
                                      </p:tavLst>
                                    </p:anim>
                                    <p:anim calcmode="lin" valueType="num">
                                      <p:cBhvr>
                                        <p:cTn id="8" dur="75" fill="hold"/>
                                        <p:tgtEl>
                                          <p:spTgt spid="67586"/>
                                        </p:tgtEl>
                                        <p:attrNameLst>
                                          <p:attrName>ppt_y</p:attrName>
                                        </p:attrNameLst>
                                      </p:cBhvr>
                                      <p:tavLst>
                                        <p:tav tm="0">
                                          <p:val>
                                            <p:strVal val="#ppt_y-#ppt_h/2"/>
                                          </p:val>
                                        </p:tav>
                                        <p:tav tm="100000">
                                          <p:val>
                                            <p:strVal val="#ppt_y"/>
                                          </p:val>
                                        </p:tav>
                                      </p:tavLst>
                                    </p:anim>
                                    <p:anim calcmode="lin" valueType="num">
                                      <p:cBhvr>
                                        <p:cTn id="9" dur="75" fill="hold"/>
                                        <p:tgtEl>
                                          <p:spTgt spid="67586"/>
                                        </p:tgtEl>
                                        <p:attrNameLst>
                                          <p:attrName>ppt_w</p:attrName>
                                        </p:attrNameLst>
                                      </p:cBhvr>
                                      <p:tavLst>
                                        <p:tav tm="0">
                                          <p:val>
                                            <p:strVal val="#ppt_w"/>
                                          </p:val>
                                        </p:tav>
                                        <p:tav tm="100000">
                                          <p:val>
                                            <p:strVal val="#ppt_w"/>
                                          </p:val>
                                        </p:tav>
                                      </p:tavLst>
                                    </p:anim>
                                    <p:anim calcmode="lin" valueType="num">
                                      <p:cBhvr>
                                        <p:cTn id="10" dur="75" fill="hold"/>
                                        <p:tgtEl>
                                          <p:spTgt spid="6758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E_REV.WAV"/>
                                        </p:tgtEl>
                                      </p:cMediaNode>
                                    </p:audio>
                                  </p:subTnLst>
                                </p:cTn>
                              </p:par>
                            </p:childTnLst>
                          </p:cTn>
                        </p:par>
                        <p:par>
                          <p:cTn id="11" fill="hold" nodeType="afterGroup">
                            <p:stCondLst>
                              <p:cond delay="1425"/>
                            </p:stCondLst>
                            <p:childTnLst>
                              <p:par>
                                <p:cTn id="12" presetID="23" presetClass="entr" presetSubtype="288" fill="hold" nodeType="afterEffect">
                                  <p:stCondLst>
                                    <p:cond delay="0"/>
                                  </p:stCondLst>
                                  <p:iterate type="lt">
                                    <p:tmPct val="100000"/>
                                  </p:iterate>
                                  <p:childTnLst>
                                    <p:set>
                                      <p:cBhvr>
                                        <p:cTn id="13" dur="1" fill="hold">
                                          <p:stCondLst>
                                            <p:cond delay="0"/>
                                          </p:stCondLst>
                                        </p:cTn>
                                        <p:tgtEl>
                                          <p:spTgt spid="67588"/>
                                        </p:tgtEl>
                                        <p:attrNameLst>
                                          <p:attrName>style.visibility</p:attrName>
                                        </p:attrNameLst>
                                      </p:cBhvr>
                                      <p:to>
                                        <p:strVal val="visible"/>
                                      </p:to>
                                    </p:set>
                                    <p:anim calcmode="lin" valueType="num">
                                      <p:cBhvr>
                                        <p:cTn id="14" dur="75" fill="hold"/>
                                        <p:tgtEl>
                                          <p:spTgt spid="67588"/>
                                        </p:tgtEl>
                                        <p:attrNameLst>
                                          <p:attrName>ppt_w</p:attrName>
                                        </p:attrNameLst>
                                      </p:cBhvr>
                                      <p:tavLst>
                                        <p:tav tm="0">
                                          <p:val>
                                            <p:strVal val="4/3*#ppt_w"/>
                                          </p:val>
                                        </p:tav>
                                        <p:tav tm="100000">
                                          <p:val>
                                            <p:strVal val="#ppt_w"/>
                                          </p:val>
                                        </p:tav>
                                      </p:tavLst>
                                    </p:anim>
                                    <p:anim calcmode="lin" valueType="num">
                                      <p:cBhvr>
                                        <p:cTn id="15" dur="75" fill="hold"/>
                                        <p:tgtEl>
                                          <p:spTgt spid="67588"/>
                                        </p:tgtEl>
                                        <p:attrNameLst>
                                          <p:attrName>ppt_h</p:attrName>
                                        </p:attrNameLst>
                                      </p:cBhvr>
                                      <p:tavLst>
                                        <p:tav tm="0">
                                          <p:val>
                                            <p:strVal val="4/3*#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DEF2F2-1C1A-4ADC-AF93-EBE47C1B6945}" type="slidenum">
              <a:rPr lang="en-US" smtClean="0">
                <a:solidFill>
                  <a:schemeClr val="tx2"/>
                </a:solidFill>
              </a:rPr>
              <a:pPr eaLnBrk="1" hangingPunct="1"/>
              <a:t>14</a:t>
            </a:fld>
            <a:endParaRPr lang="en-US" smtClean="0">
              <a:solidFill>
                <a:schemeClr val="tx2"/>
              </a:solidFill>
            </a:endParaRPr>
          </a:p>
        </p:txBody>
      </p:sp>
      <p:sp>
        <p:nvSpPr>
          <p:cNvPr id="68610" name="Text Box 2"/>
          <p:cNvSpPr txBox="1">
            <a:spLocks noChangeArrowheads="1"/>
          </p:cNvSpPr>
          <p:nvPr/>
        </p:nvSpPr>
        <p:spPr bwMode="auto">
          <a:xfrm rot="494281">
            <a:off x="122238" y="3778250"/>
            <a:ext cx="7483475" cy="175418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tr-TR" sz="5400" b="1" dirty="0">
                <a:solidFill>
                  <a:srgbClr val="FF6600"/>
                </a:solidFill>
                <a:effectLst>
                  <a:outerShdw blurRad="38100" dist="38100" dir="2700000" algn="tl">
                    <a:srgbClr val="000000"/>
                  </a:outerShdw>
                </a:effectLst>
                <a:latin typeface="Times New Roman" pitchFamily="18" charset="0"/>
              </a:rPr>
              <a:t>Düzenli çalışmayan </a:t>
            </a:r>
          </a:p>
          <a:p>
            <a:pPr algn="ctr">
              <a:defRPr/>
            </a:pPr>
            <a:r>
              <a:rPr lang="tr-TR" sz="5400" b="1" dirty="0">
                <a:solidFill>
                  <a:srgbClr val="FF6600"/>
                </a:solidFill>
                <a:effectLst>
                  <a:outerShdw blurRad="38100" dist="38100" dir="2700000" algn="tl">
                    <a:srgbClr val="000000"/>
                  </a:outerShdw>
                </a:effectLst>
                <a:latin typeface="Times New Roman" pitchFamily="18" charset="0"/>
              </a:rPr>
              <a:t>daha çok çalışır !</a:t>
            </a:r>
          </a:p>
        </p:txBody>
      </p:sp>
      <p:pic>
        <p:nvPicPr>
          <p:cNvPr id="28676" name="Picture 3" descr="j007919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066800"/>
            <a:ext cx="24669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WordArt 4"/>
          <p:cNvSpPr>
            <a:spLocks noChangeArrowheads="1" noChangeShapeType="1" noTextEdit="1"/>
          </p:cNvSpPr>
          <p:nvPr/>
        </p:nvSpPr>
        <p:spPr bwMode="auto">
          <a:xfrm>
            <a:off x="1042988" y="692150"/>
            <a:ext cx="4752975" cy="1727200"/>
          </a:xfrm>
          <a:prstGeom prst="rect">
            <a:avLst/>
          </a:prstGeom>
        </p:spPr>
        <p:txBody>
          <a:bodyPr wrap="none" fromWordArt="1">
            <a:prstTxWarp prst="textTriangleInverted">
              <a:avLst>
                <a:gd name="adj" fmla="val 46324"/>
              </a:avLst>
            </a:prstTxWarp>
          </a:bodyPr>
          <a:lstStyle/>
          <a:p>
            <a:pPr algn="ctr"/>
            <a:r>
              <a:rPr lang="tr-TR" sz="4400" b="1" kern="10" normalizeH="1">
                <a:ln w="9525">
                  <a:solidFill>
                    <a:srgbClr val="000000"/>
                  </a:solidFill>
                  <a:round/>
                  <a:headEnd/>
                  <a:tailEnd/>
                </a:ln>
                <a:solidFill>
                  <a:srgbClr val="000099"/>
                </a:solidFill>
                <a:latin typeface="Eras Medium ITC"/>
              </a:rPr>
              <a:t>UNUTMA!!!</a:t>
            </a: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p:cTn id="7" dur="500" fill="hold"/>
                                        <p:tgtEl>
                                          <p:spTgt spid="68610"/>
                                        </p:tgtEl>
                                        <p:attrNameLst>
                                          <p:attrName>ppt_w</p:attrName>
                                        </p:attrNameLst>
                                      </p:cBhvr>
                                      <p:tavLst>
                                        <p:tav tm="0">
                                          <p:val>
                                            <p:fltVal val="0"/>
                                          </p:val>
                                        </p:tav>
                                        <p:tav tm="100000">
                                          <p:val>
                                            <p:strVal val="#ppt_w"/>
                                          </p:val>
                                        </p:tav>
                                      </p:tavLst>
                                    </p:anim>
                                    <p:anim calcmode="lin" valueType="num">
                                      <p:cBhvr>
                                        <p:cTn id="8" dur="500" fill="hold"/>
                                        <p:tgtEl>
                                          <p:spTgt spid="686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0"/>
            <a:ext cx="8534400" cy="1676400"/>
          </a:xfrm>
        </p:spPr>
        <p:txBody>
          <a:bodyPr/>
          <a:lstStyle/>
          <a:p>
            <a:pPr eaLnBrk="1" hangingPunct="1"/>
            <a:r>
              <a:rPr lang="tr-TR" sz="3200" b="1" i="1" smtClean="0">
                <a:solidFill>
                  <a:srgbClr val="0000FF"/>
                </a:solidFill>
              </a:rPr>
              <a:t>1999 YILINDA ÜNİVERSİTE 1. SINIFTA OKUYAN 4000 ÖĞRENCİYE UYGULANAN ZEKA TESTİNDE ;</a:t>
            </a:r>
          </a:p>
        </p:txBody>
      </p:sp>
      <p:sp>
        <p:nvSpPr>
          <p:cNvPr id="14339" name="5 Slayt Numarası Yer Tutucusu"/>
          <p:cNvSpPr>
            <a:spLocks noGrp="1"/>
          </p:cNvSpPr>
          <p:nvPr>
            <p:ph type="sldNum" sz="quarter" idx="12"/>
          </p:nvPr>
        </p:nvSpPr>
        <p:spPr/>
        <p:txBody>
          <a:bodyPr>
            <a:normAutofit fontScale="85000" lnSpcReduction="20000"/>
          </a:bodyPr>
          <a:lstStyle/>
          <a:p>
            <a:pPr>
              <a:defRPr/>
            </a:pPr>
            <a:fld id="{090F1756-E9AF-4103-AA38-677CCB8D5464}" type="slidenum">
              <a:rPr lang="en-US"/>
              <a:pPr>
                <a:defRPr/>
              </a:pPr>
              <a:t>15</a:t>
            </a:fld>
            <a:endParaRPr lang="en-US"/>
          </a:p>
        </p:txBody>
      </p:sp>
      <p:sp>
        <p:nvSpPr>
          <p:cNvPr id="30724" name="Rectangle 3"/>
          <p:cNvSpPr>
            <a:spLocks noGrp="1" noChangeArrowheads="1"/>
          </p:cNvSpPr>
          <p:nvPr>
            <p:ph sz="quarter" idx="1"/>
          </p:nvPr>
        </p:nvSpPr>
        <p:spPr>
          <a:xfrm>
            <a:off x="685800" y="2057400"/>
            <a:ext cx="8077200" cy="4038600"/>
          </a:xfrm>
        </p:spPr>
        <p:txBody>
          <a:bodyPr/>
          <a:lstStyle/>
          <a:p>
            <a:pPr eaLnBrk="1" hangingPunct="1">
              <a:buClr>
                <a:srgbClr val="0000FF"/>
              </a:buClr>
              <a:buFont typeface="Wingdings" pitchFamily="2" charset="2"/>
              <a:buChar char=""/>
            </a:pPr>
            <a:r>
              <a:rPr lang="tr-TR" smtClean="0"/>
              <a:t>% 86 SI NORMAL ZEKAYA</a:t>
            </a:r>
          </a:p>
          <a:p>
            <a:pPr eaLnBrk="1" hangingPunct="1">
              <a:buClr>
                <a:srgbClr val="0000FF"/>
              </a:buClr>
              <a:buFont typeface="Wingdings" pitchFamily="2" charset="2"/>
              <a:buChar char=""/>
            </a:pPr>
            <a:r>
              <a:rPr lang="tr-TR" smtClean="0"/>
              <a:t>% 11 İ NORMALİN BİRAZ ÜSTÜNE</a:t>
            </a:r>
          </a:p>
          <a:p>
            <a:pPr eaLnBrk="1" hangingPunct="1">
              <a:buClr>
                <a:srgbClr val="0000FF"/>
              </a:buClr>
              <a:buFont typeface="Wingdings" pitchFamily="2" charset="2"/>
              <a:buChar char=""/>
            </a:pPr>
            <a:r>
              <a:rPr lang="tr-TR" smtClean="0"/>
              <a:t>% 3 Ü NORMALİN BİRAZ ALTINDA OLDUĞU TESBİT EDİLMİŞTİR...</a:t>
            </a:r>
          </a:p>
          <a:p>
            <a:pPr eaLnBrk="1" hangingPunct="1">
              <a:buFontTx/>
              <a:buNone/>
            </a:pPr>
            <a:endParaRPr lang="tr-TR" smtClean="0"/>
          </a:p>
          <a:p>
            <a:pPr eaLnBrk="1" hangingPunct="1">
              <a:buFontTx/>
              <a:buNone/>
            </a:pPr>
            <a:r>
              <a:rPr lang="tr-TR" smtClean="0"/>
              <a:t>(Siz Kendinizi Hangi Grupta Görüyorsunuz)</a:t>
            </a: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 calcmode="lin" valueType="num">
                                      <p:cBhvr>
                                        <p:cTn id="7" dur="1000" fill="hold"/>
                                        <p:tgtEl>
                                          <p:spTgt spid="3072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72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2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30724">
                                            <p:txEl>
                                              <p:pRg st="1" end="1"/>
                                            </p:txEl>
                                          </p:spTgt>
                                        </p:tgtEl>
                                        <p:attrNameLst>
                                          <p:attrName>style.visibility</p:attrName>
                                        </p:attrNameLst>
                                      </p:cBhvr>
                                      <p:to>
                                        <p:strVal val="visible"/>
                                      </p:to>
                                    </p:set>
                                    <p:anim calcmode="lin" valueType="num">
                                      <p:cBhvr>
                                        <p:cTn id="14" dur="1000" fill="hold"/>
                                        <p:tgtEl>
                                          <p:spTgt spid="30724">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072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0724">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30724">
                                            <p:txEl>
                                              <p:pRg st="2" end="2"/>
                                            </p:txEl>
                                          </p:spTgt>
                                        </p:tgtEl>
                                        <p:attrNameLst>
                                          <p:attrName>style.visibility</p:attrName>
                                        </p:attrNameLst>
                                      </p:cBhvr>
                                      <p:to>
                                        <p:strVal val="visible"/>
                                      </p:to>
                                    </p:set>
                                    <p:anim calcmode="lin" valueType="num">
                                      <p:cBhvr>
                                        <p:cTn id="21" dur="1000" fill="hold"/>
                                        <p:tgtEl>
                                          <p:spTgt spid="30724">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072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07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8610600" cy="1219200"/>
          </a:xfrm>
        </p:spPr>
        <p:txBody>
          <a:bodyPr>
            <a:normAutofit fontScale="90000"/>
          </a:bodyPr>
          <a:lstStyle/>
          <a:p>
            <a:pPr algn="ctr" eaLnBrk="1" fontAlgn="auto" hangingPunct="1">
              <a:spcAft>
                <a:spcPts val="0"/>
              </a:spcAft>
              <a:defRPr/>
            </a:pPr>
            <a:r>
              <a:rPr lang="tr-TR" b="1" dirty="0" smtClean="0">
                <a:solidFill>
                  <a:srgbClr val="00B050"/>
                </a:solidFill>
                <a:effectLst/>
                <a:latin typeface="Comic Sans MS" pitchFamily="66" charset="0"/>
              </a:rPr>
              <a:t> Verimli Ders Çalışma Yolları Nelerdir?</a:t>
            </a:r>
            <a:r>
              <a:rPr lang="tr-TR" dirty="0" smtClean="0">
                <a:solidFill>
                  <a:srgbClr val="00B050"/>
                </a:solidFill>
                <a:effectLst/>
              </a:rPr>
              <a:t> </a:t>
            </a:r>
          </a:p>
        </p:txBody>
      </p:sp>
      <p:graphicFrame>
        <p:nvGraphicFramePr>
          <p:cNvPr id="20484" name="Group 4"/>
          <p:cNvGraphicFramePr>
            <a:graphicFrameLocks noGrp="1"/>
          </p:cNvGraphicFramePr>
          <p:nvPr>
            <p:ph sz="half" idx="2"/>
          </p:nvPr>
        </p:nvGraphicFramePr>
        <p:xfrm>
          <a:off x="5334000" y="1143000"/>
          <a:ext cx="3810000" cy="5486399"/>
        </p:xfrm>
        <a:graphic>
          <a:graphicData uri="http://schemas.openxmlformats.org/drawingml/2006/table">
            <a:tbl>
              <a:tblPr/>
              <a:tblGrid>
                <a:gridCol w="3810000"/>
              </a:tblGrid>
              <a:tr h="74441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omic Sans MS" pitchFamily="66" charset="0"/>
                          <a:cs typeface="Times New Roman" pitchFamily="18" charset="0"/>
                        </a:rPr>
                        <a:t>• Amaçlarınızı  Belirleyiniz</a:t>
                      </a:r>
                      <a:endParaRPr kumimoji="0" lang="tr-TR"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AEA9A"/>
                    </a:solidFill>
                  </a:tcPr>
                </a:tc>
              </a:tr>
              <a:tr h="7893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Comic Sans MS" pitchFamily="66" charset="0"/>
                          <a:cs typeface="Times New Roman" pitchFamily="18" charset="0"/>
                        </a:rPr>
                        <a:t>• Planlı Çalışınız</a:t>
                      </a:r>
                      <a:endParaRPr kumimoji="0" lang="tr-TR" sz="16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D9DD"/>
                    </a:solidFill>
                  </a:tcPr>
                </a:tc>
              </a:tr>
              <a:tr h="79130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Comic Sans MS" pitchFamily="66" charset="0"/>
                          <a:cs typeface="Times New Roman" pitchFamily="18" charset="0"/>
                        </a:rPr>
                        <a:t>• Zamanı Verimli Kullanınız</a:t>
                      </a:r>
                      <a:endParaRPr kumimoji="0" lang="tr-TR" sz="16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r>
              <a:tr h="7893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omic Sans MS" pitchFamily="66" charset="0"/>
                          <a:cs typeface="Times New Roman" pitchFamily="18" charset="0"/>
                        </a:rPr>
                        <a:t>• Verimi Azaltıcı Etkenleri Ortadan Kaldırınız</a:t>
                      </a:r>
                      <a:endParaRPr kumimoji="0" lang="tr-TR"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79130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omic Sans MS" pitchFamily="66" charset="0"/>
                          <a:cs typeface="Times New Roman" pitchFamily="18" charset="0"/>
                        </a:rPr>
                        <a:t>• Uygun Bir Çalışma Ortamı Seçiniz</a:t>
                      </a:r>
                      <a:endParaRPr kumimoji="0" lang="tr-TR"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7893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Comic Sans MS" pitchFamily="66" charset="0"/>
                          <a:cs typeface="Times New Roman" pitchFamily="18" charset="0"/>
                        </a:rPr>
                        <a:t>• Dikkatinizi Uyanık Tutunuz</a:t>
                      </a:r>
                      <a:endParaRPr kumimoji="0" lang="tr-TR" sz="16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C88"/>
                    </a:solidFill>
                  </a:tcPr>
                </a:tc>
              </a:tr>
              <a:tr h="79130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omic Sans MS" pitchFamily="66" charset="0"/>
                          <a:cs typeface="Times New Roman" pitchFamily="18" charset="0"/>
                        </a:rPr>
                        <a:t>• Derse Hazırlıklı Geliniz</a:t>
                      </a:r>
                      <a:endParaRPr kumimoji="0" lang="tr-TR"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pic>
        <p:nvPicPr>
          <p:cNvPr id="30741" name="Picture 24" descr="D:\MURAT İ.Ö.O\2010-2011\GEREKLİ BELGELER\SUNULAR\SUNU RESİM\ogrenci-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52600"/>
            <a:ext cx="43322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randombar(horizontal)">
                                      <p:cBhvr>
                                        <p:cTn id="7" dur="500"/>
                                        <p:tgtEl>
                                          <p:spTgt spid="204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mph" presetSubtype="0" fill="hold" grpId="0" nodeType="clickEffect">
                                  <p:stCondLst>
                                    <p:cond delay="0"/>
                                  </p:stCondLst>
                                  <p:childTnLst>
                                    <p:animClr clrSpc="hsl" dir="cw">
                                      <p:cBhvr override="childStyle">
                                        <p:cTn id="11" dur="500" fill="hold"/>
                                        <p:tgtEl>
                                          <p:spTgt spid="20482"/>
                                        </p:tgtEl>
                                        <p:attrNameLst>
                                          <p:attrName>style.color</p:attrName>
                                        </p:attrNameLst>
                                      </p:cBhvr>
                                      <p:by>
                                        <p:hsl h="0" s="-12549" l="-25098"/>
                                      </p:by>
                                    </p:animClr>
                                    <p:animClr clrSpc="hsl" dir="cw">
                                      <p:cBhvr>
                                        <p:cTn id="12" dur="500" fill="hold"/>
                                        <p:tgtEl>
                                          <p:spTgt spid="20482"/>
                                        </p:tgtEl>
                                        <p:attrNameLst>
                                          <p:attrName>fillcolor</p:attrName>
                                        </p:attrNameLst>
                                      </p:cBhvr>
                                      <p:by>
                                        <p:hsl h="0" s="-12549" l="-25098"/>
                                      </p:by>
                                    </p:animClr>
                                    <p:animClr clrSpc="hsl" dir="cw">
                                      <p:cBhvr>
                                        <p:cTn id="13" dur="500" fill="hold"/>
                                        <p:tgtEl>
                                          <p:spTgt spid="20482"/>
                                        </p:tgtEl>
                                        <p:attrNameLst>
                                          <p:attrName>stroke.color</p:attrName>
                                        </p:attrNameLst>
                                      </p:cBhvr>
                                      <p:by>
                                        <p:hsl h="0" s="-12549" l="-25098"/>
                                      </p:by>
                                    </p:animClr>
                                    <p:set>
                                      <p:cBhvr>
                                        <p:cTn id="14" dur="500" fill="hold"/>
                                        <p:tgtEl>
                                          <p:spTgt spid="2048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8" name="Group 4"/>
          <p:cNvGraphicFramePr>
            <a:graphicFrameLocks noGrp="1"/>
          </p:cNvGraphicFramePr>
          <p:nvPr>
            <p:ph sz="half" idx="2"/>
          </p:nvPr>
        </p:nvGraphicFramePr>
        <p:xfrm>
          <a:off x="5334000" y="1219200"/>
          <a:ext cx="3810000" cy="4953002"/>
        </p:xfrm>
        <a:graphic>
          <a:graphicData uri="http://schemas.openxmlformats.org/drawingml/2006/table">
            <a:tbl>
              <a:tblPr/>
              <a:tblGrid>
                <a:gridCol w="3810000"/>
              </a:tblGrid>
              <a:tr h="67159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1" i="0" u="none" strike="noStrike" cap="none" normalizeH="0" baseline="0" dirty="0" smtClean="0">
                          <a:ln>
                            <a:noFill/>
                          </a:ln>
                          <a:solidFill>
                            <a:schemeClr val="tx1"/>
                          </a:solidFill>
                          <a:effectLst/>
                          <a:latin typeface="Comic Sans MS" pitchFamily="66" charset="0"/>
                        </a:rPr>
                        <a:t>• Not Tutunuz </a:t>
                      </a:r>
                    </a:p>
                  </a:txBody>
                  <a:tcPr marL="107052" marR="10705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AEA9A"/>
                    </a:solidFill>
                  </a:tcPr>
                </a:tc>
              </a:tr>
              <a:tr h="71356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1" i="0" u="none" strike="noStrike" cap="none" normalizeH="0" baseline="0" smtClean="0">
                          <a:ln>
                            <a:noFill/>
                          </a:ln>
                          <a:solidFill>
                            <a:schemeClr val="tx1"/>
                          </a:solidFill>
                          <a:effectLst/>
                          <a:latin typeface="Comic Sans MS" pitchFamily="66" charset="0"/>
                        </a:rPr>
                        <a:t>• Araç - Gereç Ve Kaynaklardan Yararlanınız </a:t>
                      </a:r>
                    </a:p>
                  </a:txBody>
                  <a:tcPr marL="107052" marR="10705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D9DD"/>
                    </a:solidFill>
                  </a:tcPr>
                </a:tc>
              </a:tr>
              <a:tr h="71356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1" i="0" u="none" strike="noStrike" cap="none" normalizeH="0" baseline="0" dirty="0" smtClean="0">
                          <a:ln>
                            <a:noFill/>
                          </a:ln>
                          <a:solidFill>
                            <a:schemeClr val="tx1"/>
                          </a:solidFill>
                          <a:effectLst/>
                          <a:latin typeface="Comic Sans MS" pitchFamily="66" charset="0"/>
                        </a:rPr>
                        <a:t>• Verimli Okuyunuz </a:t>
                      </a:r>
                    </a:p>
                  </a:txBody>
                  <a:tcPr marL="107052" marR="10705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r>
              <a:tr h="71356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1" i="0" u="none" strike="noStrike" cap="none" normalizeH="0" baseline="0" smtClean="0">
                          <a:ln>
                            <a:noFill/>
                          </a:ln>
                          <a:solidFill>
                            <a:schemeClr val="tx1"/>
                          </a:solidFill>
                          <a:effectLst/>
                          <a:latin typeface="Comic Sans MS" pitchFamily="66" charset="0"/>
                        </a:rPr>
                        <a:t>• Aralıklı Tekrarlar Yaparak Unutmayı Önleyiniz </a:t>
                      </a:r>
                    </a:p>
                  </a:txBody>
                  <a:tcPr marL="107052" marR="10705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71356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1" i="0" u="none" strike="noStrike" cap="none" normalizeH="0" baseline="0" dirty="0" smtClean="0">
                          <a:ln>
                            <a:noFill/>
                          </a:ln>
                          <a:solidFill>
                            <a:schemeClr val="tx1"/>
                          </a:solidFill>
                          <a:effectLst/>
                          <a:latin typeface="Comic Sans MS" pitchFamily="66" charset="0"/>
                        </a:rPr>
                        <a:t>• Zaman Düzenleme Ve Planlı Çalışma </a:t>
                      </a:r>
                    </a:p>
                  </a:txBody>
                  <a:tcPr marL="107052" marR="10705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71356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1" i="0" u="none" strike="noStrike" cap="none" normalizeH="0" baseline="0" dirty="0" smtClean="0">
                          <a:ln>
                            <a:noFill/>
                          </a:ln>
                          <a:solidFill>
                            <a:schemeClr val="tx1"/>
                          </a:solidFill>
                          <a:effectLst/>
                          <a:latin typeface="Comic Sans MS" pitchFamily="66" charset="0"/>
                        </a:rPr>
                        <a:t>• Etkin Dinleme </a:t>
                      </a:r>
                    </a:p>
                  </a:txBody>
                  <a:tcPr marL="107052" marR="10705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C88"/>
                    </a:solidFill>
                  </a:tcPr>
                </a:tc>
              </a:tr>
              <a:tr h="71356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1" i="0" u="none" strike="noStrike" cap="none" normalizeH="0" baseline="0" dirty="0" smtClean="0">
                          <a:ln>
                            <a:noFill/>
                          </a:ln>
                          <a:solidFill>
                            <a:schemeClr val="tx1"/>
                          </a:solidFill>
                          <a:effectLst/>
                          <a:latin typeface="Comic Sans MS" pitchFamily="66" charset="0"/>
                        </a:rPr>
                        <a:t>• Sınavlarda kaygıyı azaltmak</a:t>
                      </a:r>
                    </a:p>
                  </a:txBody>
                  <a:tcPr marL="107052" marR="10705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8" name="Rectangle 2"/>
          <p:cNvSpPr>
            <a:spLocks noGrp="1" noChangeArrowheads="1"/>
          </p:cNvSpPr>
          <p:nvPr>
            <p:ph type="title"/>
          </p:nvPr>
        </p:nvSpPr>
        <p:spPr>
          <a:xfrm>
            <a:off x="0" y="0"/>
            <a:ext cx="8610600" cy="1219200"/>
          </a:xfrm>
        </p:spPr>
        <p:txBody>
          <a:bodyPr>
            <a:normAutofit fontScale="90000"/>
          </a:bodyPr>
          <a:lstStyle/>
          <a:p>
            <a:pPr algn="ctr" eaLnBrk="1" fontAlgn="auto" hangingPunct="1">
              <a:spcAft>
                <a:spcPts val="0"/>
              </a:spcAft>
              <a:defRPr/>
            </a:pPr>
            <a:r>
              <a:rPr lang="tr-TR" b="1" dirty="0" smtClean="0">
                <a:solidFill>
                  <a:srgbClr val="00B050"/>
                </a:solidFill>
                <a:effectLst/>
                <a:latin typeface="Comic Sans MS" pitchFamily="66" charset="0"/>
              </a:rPr>
              <a:t> Verimli Ders Çalışma Yolları Nelerdir?</a:t>
            </a:r>
            <a:r>
              <a:rPr lang="tr-TR" dirty="0" smtClean="0">
                <a:solidFill>
                  <a:srgbClr val="00B050"/>
                </a:solidFill>
                <a:effectLst/>
              </a:rPr>
              <a:t> </a:t>
            </a:r>
          </a:p>
        </p:txBody>
      </p:sp>
      <p:pic>
        <p:nvPicPr>
          <p:cNvPr id="31765" name="Picture 24" descr="D:\MURAT İ.Ö.O\2010-2011\GEREKLİ BELGELER\SUNULAR\SUNU RESİM\ogrenci-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52600"/>
            <a:ext cx="43322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8"/>
                                        </p:tgtEl>
                                        <p:attrNameLst>
                                          <p:attrName>style.color</p:attrName>
                                        </p:attrNameLst>
                                      </p:cBhvr>
                                      <p:by>
                                        <p:hsl h="0" s="-12549" l="-25098"/>
                                      </p:by>
                                    </p:animClr>
                                    <p:animClr clrSpc="hsl" dir="cw">
                                      <p:cBhvr>
                                        <p:cTn id="7" dur="500" fill="hold"/>
                                        <p:tgtEl>
                                          <p:spTgt spid="8"/>
                                        </p:tgtEl>
                                        <p:attrNameLst>
                                          <p:attrName>fillcolor</p:attrName>
                                        </p:attrNameLst>
                                      </p:cBhvr>
                                      <p:by>
                                        <p:hsl h="0" s="-12549" l="-25098"/>
                                      </p:by>
                                    </p:animClr>
                                    <p:animClr clrSpc="hsl" dir="cw">
                                      <p:cBhvr>
                                        <p:cTn id="8" dur="500" fill="hold"/>
                                        <p:tgtEl>
                                          <p:spTgt spid="8"/>
                                        </p:tgtEl>
                                        <p:attrNameLst>
                                          <p:attrName>stroke.color</p:attrName>
                                        </p:attrNameLst>
                                      </p:cBhvr>
                                      <p:by>
                                        <p:hsl h="0" s="-12549" l="-25098"/>
                                      </p:by>
                                    </p:animClr>
                                    <p:set>
                                      <p:cBhvr>
                                        <p:cTn id="9" dur="500" fill="hold"/>
                                        <p:tgtEl>
                                          <p:spTgt spid="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nodeType="clickEffect">
                                  <p:stCondLst>
                                    <p:cond delay="0"/>
                                  </p:stCondLst>
                                  <p:childTnLst>
                                    <p:set>
                                      <p:cBhvr>
                                        <p:cTn id="13" dur="1" fill="hold">
                                          <p:stCondLst>
                                            <p:cond delay="0"/>
                                          </p:stCondLst>
                                        </p:cTn>
                                        <p:tgtEl>
                                          <p:spTgt spid="21508"/>
                                        </p:tgtEl>
                                        <p:attrNameLst>
                                          <p:attrName>style.visibility</p:attrName>
                                        </p:attrNameLst>
                                      </p:cBhvr>
                                      <p:to>
                                        <p:strVal val="visible"/>
                                      </p:to>
                                    </p:set>
                                    <p:animEffect transition="in" filter="randombar(horizontal)">
                                      <p:cBhvr>
                                        <p:cTn id="14"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990600" y="0"/>
            <a:ext cx="8153400" cy="1417638"/>
          </a:xfrm>
        </p:spPr>
        <p:txBody>
          <a:bodyPr vert="horz" wrap="square" lIns="91440" tIns="45720" rIns="91440" bIns="45720" numCol="1" anchorCtr="0" compatLnSpc="1">
            <a:prstTxWarp prst="textNoShape">
              <a:avLst/>
            </a:prstTxWarp>
          </a:bodyPr>
          <a:lstStyle/>
          <a:p>
            <a:pPr eaLnBrk="1" hangingPunct="1"/>
            <a:r>
              <a:rPr lang="tr-TR" sz="2800" b="1" u="sng" smtClean="0">
                <a:solidFill>
                  <a:srgbClr val="CC0099"/>
                </a:solidFill>
                <a:effectLst/>
                <a:latin typeface="Comic Sans MS" pitchFamily="66" charset="0"/>
              </a:rPr>
              <a:t>I- AMAÇLARINIZI BELİRLEYİNİZ</a:t>
            </a:r>
            <a:r>
              <a:rPr lang="tr-TR" b="1" smtClean="0">
                <a:solidFill>
                  <a:srgbClr val="CC0099"/>
                </a:solidFill>
                <a:effectLst/>
              </a:rPr>
              <a:t> </a:t>
            </a:r>
          </a:p>
        </p:txBody>
      </p:sp>
      <p:sp>
        <p:nvSpPr>
          <p:cNvPr id="34819" name="Rectangle 3"/>
          <p:cNvSpPr>
            <a:spLocks noGrp="1" noChangeArrowheads="1"/>
          </p:cNvSpPr>
          <p:nvPr>
            <p:ph idx="1"/>
          </p:nvPr>
        </p:nvSpPr>
        <p:spPr>
          <a:xfrm>
            <a:off x="990600" y="1447800"/>
            <a:ext cx="7943850" cy="4800600"/>
          </a:xfrm>
        </p:spPr>
        <p:txBody>
          <a:bodyPr/>
          <a:lstStyle/>
          <a:p>
            <a:pPr eaLnBrk="1" hangingPunct="1">
              <a:lnSpc>
                <a:spcPct val="90000"/>
              </a:lnSpc>
              <a:buClr>
                <a:srgbClr val="7030A0"/>
              </a:buClr>
              <a:buFont typeface="Wingdings" pitchFamily="2" charset="2"/>
              <a:buChar char="ü"/>
            </a:pPr>
            <a:r>
              <a:rPr lang="tr-TR" sz="2800" b="1" smtClean="0">
                <a:solidFill>
                  <a:srgbClr val="0000FF"/>
                </a:solidFill>
                <a:latin typeface="Comic Sans MS" pitchFamily="66" charset="0"/>
              </a:rPr>
              <a:t>Her çalışma bir amaca yönelik olmalıdır.</a:t>
            </a:r>
          </a:p>
          <a:p>
            <a:pPr eaLnBrk="1" hangingPunct="1">
              <a:lnSpc>
                <a:spcPct val="90000"/>
              </a:lnSpc>
              <a:buClr>
                <a:srgbClr val="7030A0"/>
              </a:buClr>
              <a:buFont typeface="Wingdings" pitchFamily="2" charset="2"/>
              <a:buChar char="ü"/>
            </a:pPr>
            <a:r>
              <a:rPr lang="tr-TR" sz="2800" smtClean="0">
                <a:latin typeface="Comic Sans MS" pitchFamily="66" charset="0"/>
              </a:rPr>
              <a:t>Bu amaçlar, bir problemin çözümünü öğrenmek, bir yazıdaki ana düşünceyi bulabilmek vs. olabilir. Bunları iyi belirleyerek çalışmaya başlayan kişiler, bu </a:t>
            </a:r>
            <a:r>
              <a:rPr lang="tr-TR" sz="2800" b="1" smtClean="0">
                <a:solidFill>
                  <a:srgbClr val="CC0099"/>
                </a:solidFill>
                <a:latin typeface="Comic Sans MS" pitchFamily="66" charset="0"/>
              </a:rPr>
              <a:t>yakın amaçlara </a:t>
            </a:r>
            <a:r>
              <a:rPr lang="tr-TR" sz="2800" smtClean="0">
                <a:latin typeface="Comic Sans MS" pitchFamily="66" charset="0"/>
              </a:rPr>
              <a:t>ulaşa ulaşa sınıfını geçmek, okulunu bitirmek ve sınavı kazanmak biçiminde özetlenen </a:t>
            </a:r>
            <a:r>
              <a:rPr lang="tr-TR" sz="2800" b="1" smtClean="0">
                <a:solidFill>
                  <a:srgbClr val="CC0099"/>
                </a:solidFill>
                <a:latin typeface="Comic Sans MS" pitchFamily="66" charset="0"/>
              </a:rPr>
              <a:t>uzaktaki amaçlarına da ulaşmaktadırlar.</a:t>
            </a: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mph" presetSubtype="0" fill="hold" grpId="0" nodeType="clickEffect">
                                  <p:stCondLst>
                                    <p:cond delay="0"/>
                                  </p:stCondLst>
                                  <p:childTnLst>
                                    <p:animClr clrSpc="hsl" dir="cw">
                                      <p:cBhvr override="childStyle">
                                        <p:cTn id="6" dur="500" fill="hold"/>
                                        <p:tgtEl>
                                          <p:spTgt spid="34818"/>
                                        </p:tgtEl>
                                        <p:attrNameLst>
                                          <p:attrName>style.color</p:attrName>
                                        </p:attrNameLst>
                                      </p:cBhvr>
                                      <p:by>
                                        <p:hsl h="-7200000" s="0" l="0"/>
                                      </p:by>
                                    </p:animClr>
                                    <p:animClr clrSpc="hsl" dir="cw">
                                      <p:cBhvr>
                                        <p:cTn id="7" dur="500" fill="hold"/>
                                        <p:tgtEl>
                                          <p:spTgt spid="34818"/>
                                        </p:tgtEl>
                                        <p:attrNameLst>
                                          <p:attrName>fillcolor</p:attrName>
                                        </p:attrNameLst>
                                      </p:cBhvr>
                                      <p:by>
                                        <p:hsl h="-7200000" s="0" l="0"/>
                                      </p:by>
                                    </p:animClr>
                                    <p:animClr clrSpc="hsl" dir="cw">
                                      <p:cBhvr>
                                        <p:cTn id="8" dur="500" fill="hold"/>
                                        <p:tgtEl>
                                          <p:spTgt spid="34818"/>
                                        </p:tgtEl>
                                        <p:attrNameLst>
                                          <p:attrName>stroke.color</p:attrName>
                                        </p:attrNameLst>
                                      </p:cBhvr>
                                      <p:by>
                                        <p:hsl h="-7200000" s="0" l="0"/>
                                      </p:by>
                                    </p:animClr>
                                    <p:set>
                                      <p:cBhvr>
                                        <p:cTn id="9" dur="500" fill="hold"/>
                                        <p:tgtEl>
                                          <p:spTgt spid="3481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34819">
                                            <p:txEl>
                                              <p:pRg st="0" end="0"/>
                                            </p:txEl>
                                          </p:spTgt>
                                        </p:tgtEl>
                                        <p:attrNameLst>
                                          <p:attrName>style.visibility</p:attrName>
                                        </p:attrNameLst>
                                      </p:cBhvr>
                                      <p:to>
                                        <p:strVal val="visible"/>
                                      </p:to>
                                    </p:set>
                                    <p:animEffect transition="in" filter="checkerboard(across)">
                                      <p:cBhvr>
                                        <p:cTn id="14" dur="500"/>
                                        <p:tgtEl>
                                          <p:spTgt spid="3481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34819">
                                            <p:txEl>
                                              <p:pRg st="1" end="1"/>
                                            </p:txEl>
                                          </p:spTgt>
                                        </p:tgtEl>
                                        <p:attrNameLst>
                                          <p:attrName>style.visibility</p:attrName>
                                        </p:attrNameLst>
                                      </p:cBhvr>
                                      <p:to>
                                        <p:strVal val="visible"/>
                                      </p:to>
                                    </p:set>
                                    <p:animEffect transition="in" filter="checkerboard(across)">
                                      <p:cBhvr>
                                        <p:cTn id="19" dur="500"/>
                                        <p:tgtEl>
                                          <p:spTgt spid="348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8" name="Rectangle 4"/>
          <p:cNvSpPr>
            <a:spLocks noGrp="1" noChangeArrowheads="1"/>
          </p:cNvSpPr>
          <p:nvPr>
            <p:ph type="body" sz="half" idx="2"/>
          </p:nvPr>
        </p:nvSpPr>
        <p:spPr>
          <a:xfrm>
            <a:off x="914400" y="836613"/>
            <a:ext cx="8229600" cy="6021387"/>
          </a:xfrm>
        </p:spPr>
        <p:txBody>
          <a:bodyPr/>
          <a:lstStyle/>
          <a:p>
            <a:pPr algn="just">
              <a:buFont typeface="Monotype Sorts" pitchFamily="2" charset="2"/>
              <a:buNone/>
            </a:pPr>
            <a:r>
              <a:rPr lang="tr-TR" sz="2600" b="1" smtClean="0">
                <a:solidFill>
                  <a:srgbClr val="FF0000"/>
                </a:solidFill>
                <a:latin typeface="Arial" charset="0"/>
              </a:rPr>
              <a:t>    </a:t>
            </a:r>
          </a:p>
          <a:p>
            <a:pPr>
              <a:buFont typeface="Monotype Sorts" pitchFamily="2" charset="2"/>
              <a:buNone/>
            </a:pPr>
            <a:r>
              <a:rPr lang="tr-TR" sz="2400" b="1" smtClean="0">
                <a:solidFill>
                  <a:srgbClr val="FF0000"/>
                </a:solidFill>
                <a:latin typeface="Comic Sans MS" pitchFamily="66" charset="0"/>
              </a:rPr>
              <a:t>Şimdi basit bir yöntemle bu amaçları nasıl belirleyebiliriz bir bakalım.</a:t>
            </a:r>
          </a:p>
          <a:p>
            <a:r>
              <a:rPr lang="tr-TR" sz="2400" b="1" smtClean="0">
                <a:solidFill>
                  <a:srgbClr val="080808"/>
                </a:solidFill>
                <a:latin typeface="Comic Sans MS" pitchFamily="66" charset="0"/>
              </a:rPr>
              <a:t>Üç tane küçük liste düzenleyeceğiz.</a:t>
            </a:r>
          </a:p>
          <a:p>
            <a:r>
              <a:rPr lang="tr-TR" sz="2400" b="1" smtClean="0">
                <a:solidFill>
                  <a:srgbClr val="080808"/>
                </a:solidFill>
                <a:latin typeface="Comic Sans MS" pitchFamily="66" charset="0"/>
              </a:rPr>
              <a:t>1. Liste için gözlerinizi kapatın, arkanıza yaslanın... Sessizce 1 dk süreyle 10 yıl sonrasını düşünün. Nerede olacaksınız ve neler yapacaksınız.</a:t>
            </a:r>
          </a:p>
          <a:p>
            <a:r>
              <a:rPr lang="tr-TR" sz="2400" b="1" smtClean="0">
                <a:solidFill>
                  <a:srgbClr val="080808"/>
                </a:solidFill>
                <a:latin typeface="Comic Sans MS" pitchFamily="66" charset="0"/>
              </a:rPr>
              <a:t>Sonra bunları yazın.</a:t>
            </a:r>
          </a:p>
          <a:p>
            <a:r>
              <a:rPr lang="tr-TR" sz="2400" b="1" smtClean="0">
                <a:solidFill>
                  <a:srgbClr val="080808"/>
                </a:solidFill>
                <a:latin typeface="Comic Sans MS" pitchFamily="66" charset="0"/>
              </a:rPr>
              <a:t>2. Liste için aynı yöntemi kullanın 1 yıl sonrası düşünün.</a:t>
            </a:r>
          </a:p>
          <a:p>
            <a:r>
              <a:rPr lang="tr-TR" sz="2400" b="1" smtClean="0">
                <a:solidFill>
                  <a:srgbClr val="080808"/>
                </a:solidFill>
                <a:latin typeface="Comic Sans MS" pitchFamily="66" charset="0"/>
              </a:rPr>
              <a:t>3. Listeyi de aynı yöntemle 1 ay sonrasına uygulayın.</a:t>
            </a:r>
          </a:p>
          <a:p>
            <a:r>
              <a:rPr lang="tr-TR" sz="2400" b="1" smtClean="0">
                <a:solidFill>
                  <a:srgbClr val="080808"/>
                </a:solidFill>
                <a:latin typeface="Comic Sans MS" pitchFamily="66" charset="0"/>
              </a:rPr>
              <a:t>Sonra bu listedekileri önem sırasına göre numaralayın.</a:t>
            </a:r>
            <a:endParaRPr lang="tr-TR" sz="2400" smtClean="0">
              <a:solidFill>
                <a:srgbClr val="080808"/>
              </a:solidFill>
              <a:latin typeface="Comic Sans MS" pitchFamily="66" charset="0"/>
            </a:endParaRPr>
          </a:p>
        </p:txBody>
      </p:sp>
      <p:sp>
        <p:nvSpPr>
          <p:cNvPr id="14338" name="Rectangle 2"/>
          <p:cNvSpPr>
            <a:spLocks noChangeArrowheads="1"/>
          </p:cNvSpPr>
          <p:nvPr/>
        </p:nvSpPr>
        <p:spPr bwMode="auto">
          <a:xfrm>
            <a:off x="0" y="0"/>
            <a:ext cx="9144000" cy="1295400"/>
          </a:xfrm>
          <a:prstGeom prst="ribbon">
            <a:avLst>
              <a:gd name="adj1" fmla="val 16667"/>
              <a:gd name="adj2" fmla="val 50000"/>
            </a:avLst>
          </a:prstGeom>
          <a:solidFill>
            <a:srgbClr val="FFCCCC"/>
          </a:solidFill>
          <a:ln w="9525">
            <a:solidFill>
              <a:schemeClr val="tx1"/>
            </a:solidFill>
            <a:miter lim="800000"/>
            <a:headEnd/>
            <a:tailEnd/>
          </a:ln>
        </p:spPr>
        <p:txBody>
          <a:bodyPr anchor="b"/>
          <a:lstStyle/>
          <a:p>
            <a:pPr algn="ctr" eaLnBrk="0" hangingPunct="0"/>
            <a:r>
              <a:rPr kumimoji="1" lang="tr-TR" sz="2700" b="1">
                <a:solidFill>
                  <a:srgbClr val="080808"/>
                </a:solidFill>
                <a:latin typeface="Times New Roman" pitchFamily="18" charset="0"/>
              </a:rPr>
              <a:t>AMAÇLARIN BELİRLENMESİ</a:t>
            </a:r>
            <a:endParaRPr kumimoji="1" lang="tr-TR" sz="2700">
              <a:solidFill>
                <a:schemeClr val="tx2"/>
              </a:solidFill>
              <a:latin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anim calcmode="lin" valueType="num">
                                      <p:cBhvr>
                                        <p:cTn id="7" dur="500" fill="hold"/>
                                        <p:tgtEl>
                                          <p:spTgt spid="4198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198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1988">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1988">
                                            <p:txEl>
                                              <p:pRg st="1" end="1"/>
                                            </p:txEl>
                                          </p:spTgt>
                                        </p:tgtEl>
                                        <p:attrNameLst>
                                          <p:attrName>style.visibility</p:attrName>
                                        </p:attrNameLst>
                                      </p:cBhvr>
                                      <p:to>
                                        <p:strVal val="visible"/>
                                      </p:to>
                                    </p:set>
                                    <p:anim calcmode="lin" valueType="num">
                                      <p:cBhvr>
                                        <p:cTn id="14" dur="500" fill="hold"/>
                                        <p:tgtEl>
                                          <p:spTgt spid="4198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198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1988">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1988">
                                            <p:txEl>
                                              <p:pRg st="2" end="2"/>
                                            </p:txEl>
                                          </p:spTgt>
                                        </p:tgtEl>
                                        <p:attrNameLst>
                                          <p:attrName>style.visibility</p:attrName>
                                        </p:attrNameLst>
                                      </p:cBhvr>
                                      <p:to>
                                        <p:strVal val="visible"/>
                                      </p:to>
                                    </p:set>
                                    <p:anim calcmode="lin" valueType="num">
                                      <p:cBhvr>
                                        <p:cTn id="21" dur="500" fill="hold"/>
                                        <p:tgtEl>
                                          <p:spTgt spid="4198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198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1988">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1988">
                                            <p:txEl>
                                              <p:pRg st="3" end="3"/>
                                            </p:txEl>
                                          </p:spTgt>
                                        </p:tgtEl>
                                        <p:attrNameLst>
                                          <p:attrName>style.visibility</p:attrName>
                                        </p:attrNameLst>
                                      </p:cBhvr>
                                      <p:to>
                                        <p:strVal val="visible"/>
                                      </p:to>
                                    </p:set>
                                    <p:anim calcmode="lin" valueType="num">
                                      <p:cBhvr>
                                        <p:cTn id="28" dur="500" fill="hold"/>
                                        <p:tgtEl>
                                          <p:spTgt spid="4198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198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1988">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41988">
                                            <p:txEl>
                                              <p:pRg st="4" end="4"/>
                                            </p:txEl>
                                          </p:spTgt>
                                        </p:tgtEl>
                                        <p:attrNameLst>
                                          <p:attrName>style.visibility</p:attrName>
                                        </p:attrNameLst>
                                      </p:cBhvr>
                                      <p:to>
                                        <p:strVal val="visible"/>
                                      </p:to>
                                    </p:set>
                                    <p:anim calcmode="lin" valueType="num">
                                      <p:cBhvr>
                                        <p:cTn id="35" dur="500" fill="hold"/>
                                        <p:tgtEl>
                                          <p:spTgt spid="4198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198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1988">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41988">
                                            <p:txEl>
                                              <p:pRg st="5" end="5"/>
                                            </p:txEl>
                                          </p:spTgt>
                                        </p:tgtEl>
                                        <p:attrNameLst>
                                          <p:attrName>style.visibility</p:attrName>
                                        </p:attrNameLst>
                                      </p:cBhvr>
                                      <p:to>
                                        <p:strVal val="visible"/>
                                      </p:to>
                                    </p:set>
                                    <p:anim calcmode="lin" valueType="num">
                                      <p:cBhvr>
                                        <p:cTn id="42" dur="500" fill="hold"/>
                                        <p:tgtEl>
                                          <p:spTgt spid="41988">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1988">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1988">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41988">
                                            <p:txEl>
                                              <p:pRg st="6" end="6"/>
                                            </p:txEl>
                                          </p:spTgt>
                                        </p:tgtEl>
                                        <p:attrNameLst>
                                          <p:attrName>style.visibility</p:attrName>
                                        </p:attrNameLst>
                                      </p:cBhvr>
                                      <p:to>
                                        <p:strVal val="visible"/>
                                      </p:to>
                                    </p:set>
                                    <p:anim calcmode="lin" valueType="num">
                                      <p:cBhvr>
                                        <p:cTn id="49" dur="500" fill="hold"/>
                                        <p:tgtEl>
                                          <p:spTgt spid="41988">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1988">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1988">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41988">
                                            <p:txEl>
                                              <p:pRg st="7" end="7"/>
                                            </p:txEl>
                                          </p:spTgt>
                                        </p:tgtEl>
                                        <p:attrNameLst>
                                          <p:attrName>style.visibility</p:attrName>
                                        </p:attrNameLst>
                                      </p:cBhvr>
                                      <p:to>
                                        <p:strVal val="visible"/>
                                      </p:to>
                                    </p:set>
                                    <p:anim calcmode="lin" valueType="num">
                                      <p:cBhvr>
                                        <p:cTn id="56" dur="500" fill="hold"/>
                                        <p:tgtEl>
                                          <p:spTgt spid="41988">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1988">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1988">
                                            <p:txEl>
                                              <p:pRg st="7" end="7"/>
                                            </p:txEl>
                                          </p:spTgt>
                                        </p:tgtEl>
                                      </p:cBhvr>
                                    </p:animEffect>
                                  </p:childTnLst>
                                </p:cTn>
                              </p:par>
                              <p:par>
                                <p:cTn id="59" presetID="50" presetClass="entr" presetSubtype="0" decel="100000" fill="hold" grpId="0" nodeType="withEffect">
                                  <p:stCondLst>
                                    <p:cond delay="0"/>
                                  </p:stCondLst>
                                  <p:childTnLst>
                                    <p:set>
                                      <p:cBhvr>
                                        <p:cTn id="60" dur="1" fill="hold">
                                          <p:stCondLst>
                                            <p:cond delay="0"/>
                                          </p:stCondLst>
                                        </p:cTn>
                                        <p:tgtEl>
                                          <p:spTgt spid="14338"/>
                                        </p:tgtEl>
                                        <p:attrNameLst>
                                          <p:attrName>style.visibility</p:attrName>
                                        </p:attrNameLst>
                                      </p:cBhvr>
                                      <p:to>
                                        <p:strVal val="visible"/>
                                      </p:to>
                                    </p:set>
                                    <p:anim calcmode="lin" valueType="num">
                                      <p:cBhvr>
                                        <p:cTn id="61" dur="1000" fill="hold"/>
                                        <p:tgtEl>
                                          <p:spTgt spid="14338"/>
                                        </p:tgtEl>
                                        <p:attrNameLst>
                                          <p:attrName>ppt_w</p:attrName>
                                        </p:attrNameLst>
                                      </p:cBhvr>
                                      <p:tavLst>
                                        <p:tav tm="0">
                                          <p:val>
                                            <p:strVal val="#ppt_w+.3"/>
                                          </p:val>
                                        </p:tav>
                                        <p:tav tm="100000">
                                          <p:val>
                                            <p:strVal val="#ppt_w"/>
                                          </p:val>
                                        </p:tav>
                                      </p:tavLst>
                                    </p:anim>
                                    <p:anim calcmode="lin" valueType="num">
                                      <p:cBhvr>
                                        <p:cTn id="62" dur="1000" fill="hold"/>
                                        <p:tgtEl>
                                          <p:spTgt spid="14338"/>
                                        </p:tgtEl>
                                        <p:attrNameLst>
                                          <p:attrName>ppt_h</p:attrName>
                                        </p:attrNameLst>
                                      </p:cBhvr>
                                      <p:tavLst>
                                        <p:tav tm="0">
                                          <p:val>
                                            <p:strVal val="#ppt_h"/>
                                          </p:val>
                                        </p:tav>
                                        <p:tav tm="100000">
                                          <p:val>
                                            <p:strVal val="#ppt_h"/>
                                          </p:val>
                                        </p:tav>
                                      </p:tavLst>
                                    </p:anim>
                                    <p:animEffect transition="in" filter="fade">
                                      <p:cBhvr>
                                        <p:cTn id="63"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p:bldP spid="143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esim9"/>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250825" y="404813"/>
            <a:ext cx="1657350" cy="4679950"/>
          </a:xfrm>
        </p:spPr>
      </p:pic>
      <p:sp>
        <p:nvSpPr>
          <p:cNvPr id="7171" name="4 Slayt Numarası Yer Tutucusu"/>
          <p:cNvSpPr>
            <a:spLocks noGrp="1"/>
          </p:cNvSpPr>
          <p:nvPr>
            <p:ph type="sldNum" sz="quarter" idx="12"/>
          </p:nvPr>
        </p:nvSpPr>
        <p:spPr/>
        <p:txBody>
          <a:bodyPr>
            <a:normAutofit fontScale="85000" lnSpcReduction="20000"/>
          </a:bodyPr>
          <a:lstStyle/>
          <a:p>
            <a:pPr>
              <a:defRPr/>
            </a:pPr>
            <a:fld id="{96356D20-11BF-4456-888C-4FFA9B7F682F}" type="slidenum">
              <a:rPr lang="en-US"/>
              <a:pPr>
                <a:defRPr/>
              </a:pPr>
              <a:t>2</a:t>
            </a:fld>
            <a:endParaRPr lang="en-US"/>
          </a:p>
        </p:txBody>
      </p:sp>
      <p:sp>
        <p:nvSpPr>
          <p:cNvPr id="19460" name="WordArt 3"/>
          <p:cNvSpPr>
            <a:spLocks noChangeArrowheads="1" noChangeShapeType="1" noTextEdit="1"/>
          </p:cNvSpPr>
          <p:nvPr/>
        </p:nvSpPr>
        <p:spPr bwMode="auto">
          <a:xfrm rot="-746808">
            <a:off x="1737835" y="-201372"/>
            <a:ext cx="6121400" cy="1944687"/>
          </a:xfrm>
          <a:prstGeom prst="rect">
            <a:avLst/>
          </a:prstGeom>
        </p:spPr>
        <p:txBody>
          <a:bodyPr wrap="none" fromWordArt="1">
            <a:prstTxWarp prst="textCurveUp">
              <a:avLst>
                <a:gd name="adj" fmla="val 41370"/>
              </a:avLst>
            </a:prstTxWarp>
          </a:bodyPr>
          <a:lstStyle/>
          <a:p>
            <a:pPr algn="ctr"/>
            <a:r>
              <a:rPr lang="tr-TR" sz="3600" b="1" kern="10" dirty="0">
                <a:ln w="12700">
                  <a:solidFill>
                    <a:srgbClr val="000000"/>
                  </a:solidFill>
                  <a:round/>
                  <a:headEnd/>
                  <a:tailEnd/>
                </a:ln>
                <a:solidFill>
                  <a:srgbClr val="FDF2BA"/>
                </a:solidFill>
                <a:effectLst>
                  <a:outerShdw dist="45791" dir="2021404" algn="ctr" rotWithShape="0">
                    <a:srgbClr val="808080">
                      <a:alpha val="79999"/>
                    </a:srgbClr>
                  </a:outerShdw>
                </a:effectLst>
                <a:latin typeface="Comic Sans MS"/>
              </a:rPr>
              <a:t>BUGÜN </a:t>
            </a:r>
          </a:p>
          <a:p>
            <a:pPr algn="ctr"/>
            <a:r>
              <a:rPr lang="tr-TR" sz="3600" b="1" kern="10" dirty="0">
                <a:ln w="12700">
                  <a:solidFill>
                    <a:srgbClr val="000000"/>
                  </a:solidFill>
                  <a:round/>
                  <a:headEnd/>
                  <a:tailEnd/>
                </a:ln>
                <a:solidFill>
                  <a:srgbClr val="FDF2BA"/>
                </a:solidFill>
                <a:effectLst>
                  <a:outerShdw dist="45791" dir="2021404" algn="ctr" rotWithShape="0">
                    <a:srgbClr val="808080">
                      <a:alpha val="79999"/>
                    </a:srgbClr>
                  </a:outerShdw>
                </a:effectLst>
                <a:latin typeface="Comic Sans MS"/>
              </a:rPr>
              <a:t>NELERDEN</a:t>
            </a:r>
          </a:p>
          <a:p>
            <a:pPr algn="ctr"/>
            <a:r>
              <a:rPr lang="tr-TR" sz="3600" b="1" kern="10" dirty="0">
                <a:ln w="12700">
                  <a:solidFill>
                    <a:srgbClr val="000000"/>
                  </a:solidFill>
                  <a:round/>
                  <a:headEnd/>
                  <a:tailEnd/>
                </a:ln>
                <a:solidFill>
                  <a:srgbClr val="FDF2BA"/>
                </a:solidFill>
                <a:effectLst>
                  <a:outerShdw dist="45791" dir="2021404" algn="ctr" rotWithShape="0">
                    <a:srgbClr val="808080">
                      <a:alpha val="79999"/>
                    </a:srgbClr>
                  </a:outerShdw>
                </a:effectLst>
                <a:latin typeface="Comic Sans MS"/>
              </a:rPr>
              <a:t>BAHSEDECEĞİZ?</a:t>
            </a:r>
          </a:p>
        </p:txBody>
      </p:sp>
      <p:sp>
        <p:nvSpPr>
          <p:cNvPr id="22533" name="Text Box 4"/>
          <p:cNvSpPr txBox="1">
            <a:spLocks noChangeArrowheads="1"/>
          </p:cNvSpPr>
          <p:nvPr/>
        </p:nvSpPr>
        <p:spPr bwMode="auto">
          <a:xfrm>
            <a:off x="1916113" y="2520950"/>
            <a:ext cx="6551612" cy="3324225"/>
          </a:xfrm>
          <a:prstGeom prst="rect">
            <a:avLst/>
          </a:prstGeom>
          <a:solidFill>
            <a:srgbClr val="FFFF00">
              <a:alpha val="65097"/>
            </a:srgbClr>
          </a:solidFill>
          <a:ln w="44450" cap="rnd">
            <a:solidFill>
              <a:srgbClr val="800080"/>
            </a:solidFill>
            <a:prstDash val="sysDot"/>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Blip>
                <a:blip r:embed="rId3"/>
              </a:buBlip>
            </a:pPr>
            <a:r>
              <a:rPr lang="tr-TR" dirty="0">
                <a:latin typeface="Comic Sans MS" pitchFamily="66" charset="0"/>
              </a:rPr>
              <a:t> </a:t>
            </a:r>
            <a:r>
              <a:rPr lang="tr-TR" sz="2000" b="1" dirty="0">
                <a:solidFill>
                  <a:srgbClr val="990000"/>
                </a:solidFill>
                <a:latin typeface="Comic Sans MS" pitchFamily="66" charset="0"/>
              </a:rPr>
              <a:t>VERİMLİ DERS ÇALIŞMA NEDİR?</a:t>
            </a:r>
          </a:p>
          <a:p>
            <a:pPr eaLnBrk="1" hangingPunct="1">
              <a:spcBef>
                <a:spcPct val="50000"/>
              </a:spcBef>
              <a:buFontTx/>
              <a:buBlip>
                <a:blip r:embed="rId3"/>
              </a:buBlip>
            </a:pPr>
            <a:r>
              <a:rPr lang="tr-TR" sz="2000" b="1" dirty="0">
                <a:latin typeface="Comic Sans MS" pitchFamily="66" charset="0"/>
              </a:rPr>
              <a:t> </a:t>
            </a:r>
            <a:r>
              <a:rPr lang="tr-TR" sz="2000" b="1" dirty="0">
                <a:solidFill>
                  <a:srgbClr val="000066"/>
                </a:solidFill>
                <a:latin typeface="Comic Sans MS" pitchFamily="66" charset="0"/>
              </a:rPr>
              <a:t>PLANLI ÇALIŞMA NEDEN GEREKLİ?</a:t>
            </a:r>
          </a:p>
          <a:p>
            <a:pPr eaLnBrk="1" hangingPunct="1">
              <a:spcBef>
                <a:spcPct val="50000"/>
              </a:spcBef>
              <a:buFontTx/>
              <a:buBlip>
                <a:blip r:embed="rId3"/>
              </a:buBlip>
            </a:pPr>
            <a:r>
              <a:rPr lang="tr-TR" sz="2000" b="1" dirty="0">
                <a:latin typeface="Comic Sans MS" pitchFamily="66" charset="0"/>
              </a:rPr>
              <a:t> </a:t>
            </a:r>
            <a:r>
              <a:rPr lang="tr-TR" sz="2000" b="1" dirty="0">
                <a:solidFill>
                  <a:srgbClr val="660066"/>
                </a:solidFill>
                <a:latin typeface="Comic Sans MS" pitchFamily="66" charset="0"/>
              </a:rPr>
              <a:t>YANLIŞ ÇALIŞMA DAVRANIŞLARIMIZ NELER?</a:t>
            </a:r>
            <a:endParaRPr lang="tr-TR" sz="2000" b="1" dirty="0">
              <a:solidFill>
                <a:srgbClr val="003300"/>
              </a:solidFill>
              <a:latin typeface="Comic Sans MS" pitchFamily="66" charset="0"/>
            </a:endParaRPr>
          </a:p>
          <a:p>
            <a:pPr eaLnBrk="1" hangingPunct="1">
              <a:spcBef>
                <a:spcPct val="50000"/>
              </a:spcBef>
              <a:buFontTx/>
              <a:buBlip>
                <a:blip r:embed="rId3"/>
              </a:buBlip>
            </a:pPr>
            <a:r>
              <a:rPr lang="tr-TR" sz="2000" b="1" dirty="0">
                <a:latin typeface="Comic Sans MS" pitchFamily="66" charset="0"/>
              </a:rPr>
              <a:t> </a:t>
            </a:r>
            <a:r>
              <a:rPr lang="tr-TR" sz="2000" b="1" dirty="0">
                <a:solidFill>
                  <a:srgbClr val="0099CC"/>
                </a:solidFill>
                <a:latin typeface="Comic Sans MS" pitchFamily="66" charset="0"/>
              </a:rPr>
              <a:t>İNSAN BELLEĞİNİN GİZLİ DÜNYASI NEDİR?</a:t>
            </a:r>
          </a:p>
          <a:p>
            <a:pPr eaLnBrk="1" hangingPunct="1">
              <a:spcBef>
                <a:spcPct val="50000"/>
              </a:spcBef>
              <a:buFontTx/>
              <a:buBlip>
                <a:blip r:embed="rId3"/>
              </a:buBlip>
            </a:pPr>
            <a:r>
              <a:rPr lang="tr-TR" sz="2000" b="1" dirty="0">
                <a:solidFill>
                  <a:srgbClr val="663300"/>
                </a:solidFill>
                <a:latin typeface="Comic Sans MS" pitchFamily="66" charset="0"/>
              </a:rPr>
              <a:t>VERİMLİ DERS ÇALIŞMA YÖNTEMLERİ NELERDİR?</a:t>
            </a:r>
          </a:p>
          <a:p>
            <a:pPr eaLnBrk="1" hangingPunct="1">
              <a:spcBef>
                <a:spcPct val="50000"/>
              </a:spcBef>
              <a:buFontTx/>
              <a:buBlip>
                <a:blip r:embed="rId3"/>
              </a:buBlip>
            </a:pPr>
            <a:r>
              <a:rPr lang="tr-TR" sz="2000" b="1" dirty="0">
                <a:solidFill>
                  <a:srgbClr val="663300"/>
                </a:solidFill>
                <a:latin typeface="Comic Sans MS" pitchFamily="66" charset="0"/>
              </a:rPr>
              <a:t>…</a:t>
            </a: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2533">
                                            <p:txEl>
                                              <p:pRg st="0" end="0"/>
                                            </p:txEl>
                                          </p:spTgt>
                                        </p:tgtEl>
                                        <p:attrNameLst>
                                          <p:attrName>style.visibility</p:attrName>
                                        </p:attrNameLst>
                                      </p:cBhvr>
                                      <p:to>
                                        <p:strVal val="visible"/>
                                      </p:to>
                                    </p:set>
                                    <p:anim calcmode="lin" valueType="num">
                                      <p:cBhvr>
                                        <p:cTn id="7" dur="500" fill="hold"/>
                                        <p:tgtEl>
                                          <p:spTgt spid="2253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253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253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253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253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22533">
                                            <p:txEl>
                                              <p:pRg st="1" end="1"/>
                                            </p:txEl>
                                          </p:spTgt>
                                        </p:tgtEl>
                                        <p:attrNameLst>
                                          <p:attrName>style.visibility</p:attrName>
                                        </p:attrNameLst>
                                      </p:cBhvr>
                                      <p:to>
                                        <p:strVal val="visible"/>
                                      </p:to>
                                    </p:set>
                                    <p:anim calcmode="lin" valueType="num">
                                      <p:cBhvr>
                                        <p:cTn id="16" dur="500" fill="hold"/>
                                        <p:tgtEl>
                                          <p:spTgt spid="2253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253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2253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253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253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2533">
                                            <p:txEl>
                                              <p:pRg st="2" end="2"/>
                                            </p:txEl>
                                          </p:spTgt>
                                        </p:tgtEl>
                                        <p:attrNameLst>
                                          <p:attrName>style.visibility</p:attrName>
                                        </p:attrNameLst>
                                      </p:cBhvr>
                                      <p:to>
                                        <p:strVal val="visible"/>
                                      </p:to>
                                    </p:set>
                                    <p:anim calcmode="lin" valueType="num">
                                      <p:cBhvr>
                                        <p:cTn id="25" dur="500" fill="hold"/>
                                        <p:tgtEl>
                                          <p:spTgt spid="2253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253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2253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253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253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22533">
                                            <p:txEl>
                                              <p:pRg st="3" end="3"/>
                                            </p:txEl>
                                          </p:spTgt>
                                        </p:tgtEl>
                                        <p:attrNameLst>
                                          <p:attrName>style.visibility</p:attrName>
                                        </p:attrNameLst>
                                      </p:cBhvr>
                                      <p:to>
                                        <p:strVal val="visible"/>
                                      </p:to>
                                    </p:set>
                                    <p:anim calcmode="lin" valueType="num">
                                      <p:cBhvr>
                                        <p:cTn id="34" dur="500" fill="hold"/>
                                        <p:tgtEl>
                                          <p:spTgt spid="2253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253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2253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253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2533">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22533">
                                            <p:txEl>
                                              <p:pRg st="4" end="4"/>
                                            </p:txEl>
                                          </p:spTgt>
                                        </p:tgtEl>
                                        <p:attrNameLst>
                                          <p:attrName>style.visibility</p:attrName>
                                        </p:attrNameLst>
                                      </p:cBhvr>
                                      <p:to>
                                        <p:strVal val="visible"/>
                                      </p:to>
                                    </p:set>
                                    <p:anim calcmode="lin" valueType="num">
                                      <p:cBhvr>
                                        <p:cTn id="43" dur="500" fill="hold"/>
                                        <p:tgtEl>
                                          <p:spTgt spid="2253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2533">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2253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253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2533">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1" presetClass="entr" presetSubtype="0" fill="hold" nodeType="clickEffect">
                                  <p:stCondLst>
                                    <p:cond delay="0"/>
                                  </p:stCondLst>
                                  <p:iterate type="lt">
                                    <p:tmPct val="10000"/>
                                  </p:iterate>
                                  <p:childTnLst>
                                    <p:set>
                                      <p:cBhvr>
                                        <p:cTn id="51" dur="1" fill="hold">
                                          <p:stCondLst>
                                            <p:cond delay="0"/>
                                          </p:stCondLst>
                                        </p:cTn>
                                        <p:tgtEl>
                                          <p:spTgt spid="22533">
                                            <p:txEl>
                                              <p:pRg st="5" end="5"/>
                                            </p:txEl>
                                          </p:spTgt>
                                        </p:tgtEl>
                                        <p:attrNameLst>
                                          <p:attrName>style.visibility</p:attrName>
                                        </p:attrNameLst>
                                      </p:cBhvr>
                                      <p:to>
                                        <p:strVal val="visible"/>
                                      </p:to>
                                    </p:set>
                                    <p:anim calcmode="lin" valueType="num">
                                      <p:cBhvr>
                                        <p:cTn id="52" dur="500" fill="hold"/>
                                        <p:tgtEl>
                                          <p:spTgt spid="2253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2533">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2253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253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253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sz="half" idx="1"/>
          </p:nvPr>
        </p:nvSpPr>
        <p:spPr>
          <a:xfrm>
            <a:off x="5257800" y="0"/>
            <a:ext cx="3886200" cy="6858000"/>
          </a:xfrm>
          <a:solidFill>
            <a:srgbClr val="00FF00"/>
          </a:solidFill>
        </p:spPr>
        <p:txBody>
          <a:bodyPr/>
          <a:lstStyle/>
          <a:p>
            <a:pPr>
              <a:lnSpc>
                <a:spcPct val="90000"/>
              </a:lnSpc>
            </a:pPr>
            <a:endParaRPr lang="tr-TR" sz="2500" b="1" smtClean="0">
              <a:solidFill>
                <a:srgbClr val="080808"/>
              </a:solidFill>
              <a:latin typeface="Arial" charset="0"/>
            </a:endParaRPr>
          </a:p>
          <a:p>
            <a:pPr>
              <a:lnSpc>
                <a:spcPct val="90000"/>
              </a:lnSpc>
            </a:pPr>
            <a:r>
              <a:rPr lang="tr-TR" sz="2400" b="1" smtClean="0">
                <a:solidFill>
                  <a:srgbClr val="080808"/>
                </a:solidFill>
                <a:latin typeface="Arial" charset="0"/>
              </a:rPr>
              <a:t>Her listedeki en üst iki maddeyi birleştirin. Bunlar,üzerinde çalışmaya başlayacağınız amaçlardır.</a:t>
            </a:r>
          </a:p>
          <a:p>
            <a:pPr>
              <a:lnSpc>
                <a:spcPct val="90000"/>
              </a:lnSpc>
            </a:pPr>
            <a:endParaRPr lang="tr-TR" sz="2400" b="1" smtClean="0">
              <a:solidFill>
                <a:srgbClr val="080808"/>
              </a:solidFill>
              <a:latin typeface="Arial" charset="0"/>
            </a:endParaRPr>
          </a:p>
          <a:p>
            <a:pPr>
              <a:lnSpc>
                <a:spcPct val="90000"/>
              </a:lnSpc>
            </a:pPr>
            <a:r>
              <a:rPr lang="tr-TR" sz="2400" b="1" smtClean="0">
                <a:solidFill>
                  <a:srgbClr val="080808"/>
                </a:solidFill>
                <a:latin typeface="Arial" charset="0"/>
              </a:rPr>
              <a:t>Bu listeyi çalıştığınız yere asın. En üstteki maddeyi bir kartona yazarak tam karşınıza yerleştirin.</a:t>
            </a:r>
          </a:p>
          <a:p>
            <a:pPr>
              <a:lnSpc>
                <a:spcPct val="90000"/>
              </a:lnSpc>
            </a:pPr>
            <a:endParaRPr lang="tr-TR" sz="2400" b="1" smtClean="0">
              <a:solidFill>
                <a:srgbClr val="080808"/>
              </a:solidFill>
              <a:latin typeface="Arial" charset="0"/>
            </a:endParaRPr>
          </a:p>
          <a:p>
            <a:pPr>
              <a:lnSpc>
                <a:spcPct val="90000"/>
              </a:lnSpc>
            </a:pPr>
            <a:r>
              <a:rPr lang="tr-TR" sz="2400" b="1" smtClean="0">
                <a:solidFill>
                  <a:srgbClr val="080808"/>
                </a:solidFill>
                <a:latin typeface="Arial" charset="0"/>
              </a:rPr>
              <a:t>Haftalık programınıza amaç plan cetvelindeki maddelerden mutlaka koyun.  </a:t>
            </a:r>
          </a:p>
        </p:txBody>
      </p:sp>
      <p:pic>
        <p:nvPicPr>
          <p:cNvPr id="34819" name="Picture 6" descr="g112"/>
          <p:cNvPicPr>
            <a:picLocks noChangeAspect="1" noChangeArrowheads="1"/>
          </p:cNvPicPr>
          <p:nvPr/>
        </p:nvPicPr>
        <p:blipFill>
          <a:blip r:embed="rId2">
            <a:extLst>
              <a:ext uri="{28A0092B-C50C-407E-A947-70E740481C1C}">
                <a14:useLocalDpi xmlns:a14="http://schemas.microsoft.com/office/drawing/2010/main" val="0"/>
              </a:ext>
            </a:extLst>
          </a:blip>
          <a:srcRect r="6451" b="17778"/>
          <a:stretch>
            <a:fillRect/>
          </a:stretch>
        </p:blipFill>
        <p:spPr bwMode="auto">
          <a:xfrm>
            <a:off x="0" y="0"/>
            <a:ext cx="5135563"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 calcmode="lin" valueType="num">
                                      <p:cBhvr>
                                        <p:cTn id="7" dur="1000" fill="hold"/>
                                        <p:tgtEl>
                                          <p:spTgt spid="14339">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14339">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4339">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4339">
                                            <p:txEl>
                                              <p:pRg st="3" end="3"/>
                                            </p:txEl>
                                          </p:spTgt>
                                        </p:tgtEl>
                                        <p:attrNameLst>
                                          <p:attrName>style.visibility</p:attrName>
                                        </p:attrNameLst>
                                      </p:cBhvr>
                                      <p:to>
                                        <p:strVal val="visible"/>
                                      </p:to>
                                    </p:set>
                                    <p:anim calcmode="lin" valueType="num">
                                      <p:cBhvr>
                                        <p:cTn id="14" dur="1000" fill="hold"/>
                                        <p:tgtEl>
                                          <p:spTgt spid="14339">
                                            <p:txEl>
                                              <p:pRg st="3" end="3"/>
                                            </p:txEl>
                                          </p:spTgt>
                                        </p:tgtEl>
                                        <p:attrNameLst>
                                          <p:attrName>ppt_w</p:attrName>
                                        </p:attrNameLst>
                                      </p:cBhvr>
                                      <p:tavLst>
                                        <p:tav tm="0">
                                          <p:val>
                                            <p:strVal val="#ppt_w+.3"/>
                                          </p:val>
                                        </p:tav>
                                        <p:tav tm="100000">
                                          <p:val>
                                            <p:strVal val="#ppt_w"/>
                                          </p:val>
                                        </p:tav>
                                      </p:tavLst>
                                    </p:anim>
                                    <p:anim calcmode="lin" valueType="num">
                                      <p:cBhvr>
                                        <p:cTn id="15" dur="1000" fill="hold"/>
                                        <p:tgtEl>
                                          <p:spTgt spid="14339">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14339">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4339">
                                            <p:txEl>
                                              <p:pRg st="5" end="5"/>
                                            </p:txEl>
                                          </p:spTgt>
                                        </p:tgtEl>
                                        <p:attrNameLst>
                                          <p:attrName>style.visibility</p:attrName>
                                        </p:attrNameLst>
                                      </p:cBhvr>
                                      <p:to>
                                        <p:strVal val="visible"/>
                                      </p:to>
                                    </p:set>
                                    <p:anim calcmode="lin" valueType="num">
                                      <p:cBhvr>
                                        <p:cTn id="21" dur="1000" fill="hold"/>
                                        <p:tgtEl>
                                          <p:spTgt spid="14339">
                                            <p:txEl>
                                              <p:pRg st="5" end="5"/>
                                            </p:txEl>
                                          </p:spTgt>
                                        </p:tgtEl>
                                        <p:attrNameLst>
                                          <p:attrName>ppt_w</p:attrName>
                                        </p:attrNameLst>
                                      </p:cBhvr>
                                      <p:tavLst>
                                        <p:tav tm="0">
                                          <p:val>
                                            <p:strVal val="#ppt_w+.3"/>
                                          </p:val>
                                        </p:tav>
                                        <p:tav tm="100000">
                                          <p:val>
                                            <p:strVal val="#ppt_w"/>
                                          </p:val>
                                        </p:tav>
                                      </p:tavLst>
                                    </p:anim>
                                    <p:anim calcmode="lin" valueType="num">
                                      <p:cBhvr>
                                        <p:cTn id="22" dur="1000" fill="hold"/>
                                        <p:tgtEl>
                                          <p:spTgt spid="14339">
                                            <p:txEl>
                                              <p:pRg st="5" end="5"/>
                                            </p:txEl>
                                          </p:spTgt>
                                        </p:tgtEl>
                                        <p:attrNameLst>
                                          <p:attrName>ppt_h</p:attrName>
                                        </p:attrNameLst>
                                      </p:cBhvr>
                                      <p:tavLst>
                                        <p:tav tm="0">
                                          <p:val>
                                            <p:strVal val="#ppt_h"/>
                                          </p:val>
                                        </p:tav>
                                        <p:tav tm="100000">
                                          <p:val>
                                            <p:strVal val="#ppt_h"/>
                                          </p:val>
                                        </p:tav>
                                      </p:tavLst>
                                    </p:anim>
                                    <p:animEffect transition="in" filter="fade">
                                      <p:cBhvr>
                                        <p:cTn id="23" dur="10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3"/>
          <p:cNvSpPr>
            <a:spLocks noGrp="1" noChangeArrowheads="1" noTextEdit="1"/>
          </p:cNvSpPr>
          <p:nvPr>
            <p:ph type="clipArt" sz="half" idx="1"/>
          </p:nvPr>
        </p:nvSpPr>
        <p:spPr/>
      </p:sp>
      <p:pic>
        <p:nvPicPr>
          <p:cNvPr id="35843" name="Picture 6" descr="g230"/>
          <p:cNvPicPr>
            <a:picLocks noChangeAspect="1" noChangeArrowheads="1"/>
          </p:cNvPicPr>
          <p:nvPr/>
        </p:nvPicPr>
        <p:blipFill>
          <a:blip r:embed="rId2">
            <a:extLst>
              <a:ext uri="{28A0092B-C50C-407E-A947-70E740481C1C}">
                <a14:useLocalDpi xmlns:a14="http://schemas.microsoft.com/office/drawing/2010/main" val="0"/>
              </a:ext>
            </a:extLst>
          </a:blip>
          <a:srcRect r="10001" b="21111"/>
          <a:stretch>
            <a:fillRect/>
          </a:stretch>
        </p:blipFill>
        <p:spPr bwMode="auto">
          <a:xfrm>
            <a:off x="0" y="0"/>
            <a:ext cx="480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5"/>
          <p:cNvSpPr>
            <a:spLocks noGrp="1" noChangeArrowheads="1"/>
          </p:cNvSpPr>
          <p:nvPr>
            <p:ph type="body" sz="half" idx="2"/>
          </p:nvPr>
        </p:nvSpPr>
        <p:spPr>
          <a:xfrm>
            <a:off x="4724400" y="0"/>
            <a:ext cx="4419600" cy="6858000"/>
          </a:xfrm>
          <a:gradFill rotWithShape="0">
            <a:gsLst>
              <a:gs pos="0">
                <a:srgbClr val="99CCFF"/>
              </a:gs>
              <a:gs pos="100000">
                <a:srgbClr val="FFFF99"/>
              </a:gs>
            </a:gsLst>
            <a:path path="shape">
              <a:fillToRect l="50000" t="50000" r="50000" b="50000"/>
            </a:path>
          </a:gradFill>
        </p:spPr>
        <p:txBody>
          <a:bodyPr/>
          <a:lstStyle/>
          <a:p>
            <a:r>
              <a:rPr lang="tr-TR" sz="2900" smtClean="0">
                <a:solidFill>
                  <a:srgbClr val="080808"/>
                </a:solidFill>
                <a:latin typeface="Comic Sans MS" pitchFamily="66" charset="0"/>
              </a:rPr>
              <a:t>Amaçlarınızı belirledikten sonra bunlara bir ay süre tanıyın. Gelecek ay yeni bir liste yapın.</a:t>
            </a:r>
          </a:p>
          <a:p>
            <a:r>
              <a:rPr lang="tr-TR" sz="2900" smtClean="0">
                <a:solidFill>
                  <a:srgbClr val="080808"/>
                </a:solidFill>
                <a:latin typeface="Comic Sans MS" pitchFamily="66" charset="0"/>
              </a:rPr>
              <a:t>Kendinize şunları sorun.</a:t>
            </a:r>
          </a:p>
          <a:p>
            <a:pPr>
              <a:buFontTx/>
              <a:buChar char="-"/>
            </a:pPr>
            <a:r>
              <a:rPr lang="tr-TR" sz="2900" smtClean="0">
                <a:solidFill>
                  <a:srgbClr val="080808"/>
                </a:solidFill>
                <a:latin typeface="Comic Sans MS" pitchFamily="66" charset="0"/>
              </a:rPr>
              <a:t>Ne kadarı</a:t>
            </a:r>
            <a:r>
              <a:rPr lang="tr-TR" sz="2900" smtClean="0">
                <a:solidFill>
                  <a:srgbClr val="080808"/>
                </a:solidFill>
                <a:latin typeface="Arial" charset="0"/>
              </a:rPr>
              <a:t>nı yaptım</a:t>
            </a:r>
            <a:r>
              <a:rPr lang="tr-TR" sz="2900" smtClean="0">
                <a:solidFill>
                  <a:srgbClr val="080808"/>
                </a:solidFill>
                <a:latin typeface="Comic Sans MS" pitchFamily="66" charset="0"/>
              </a:rPr>
              <a:t>?</a:t>
            </a:r>
          </a:p>
          <a:p>
            <a:pPr>
              <a:buFontTx/>
              <a:buChar char="-"/>
            </a:pPr>
            <a:r>
              <a:rPr lang="tr-TR" sz="2900" smtClean="0">
                <a:solidFill>
                  <a:srgbClr val="080808"/>
                </a:solidFill>
                <a:latin typeface="Arial" charset="0"/>
              </a:rPr>
              <a:t>Daha n</a:t>
            </a:r>
            <a:r>
              <a:rPr lang="tr-TR" sz="2900" smtClean="0">
                <a:solidFill>
                  <a:srgbClr val="080808"/>
                </a:solidFill>
                <a:latin typeface="Comic Sans MS" pitchFamily="66" charset="0"/>
              </a:rPr>
              <a:t>e kadarı</a:t>
            </a:r>
            <a:r>
              <a:rPr lang="tr-TR" sz="2900" smtClean="0">
                <a:solidFill>
                  <a:srgbClr val="080808"/>
                </a:solidFill>
                <a:latin typeface="Arial" charset="0"/>
              </a:rPr>
              <a:t>nı</a:t>
            </a:r>
            <a:r>
              <a:rPr lang="tr-TR" sz="2900" smtClean="0">
                <a:solidFill>
                  <a:srgbClr val="080808"/>
                </a:solidFill>
                <a:latin typeface="Comic Sans MS" pitchFamily="66" charset="0"/>
              </a:rPr>
              <a:t> yapılabilirdi</a:t>
            </a:r>
            <a:r>
              <a:rPr lang="tr-TR" sz="2900" smtClean="0">
                <a:solidFill>
                  <a:srgbClr val="080808"/>
                </a:solidFill>
                <a:latin typeface="Arial" charset="0"/>
              </a:rPr>
              <a:t>m</a:t>
            </a:r>
            <a:r>
              <a:rPr lang="tr-TR" sz="2900" smtClean="0">
                <a:solidFill>
                  <a:srgbClr val="080808"/>
                </a:solidFill>
                <a:latin typeface="Comic Sans MS" pitchFamily="66" charset="0"/>
              </a:rPr>
              <a:t>?</a:t>
            </a:r>
          </a:p>
          <a:p>
            <a:pPr>
              <a:buFontTx/>
              <a:buChar char="-"/>
            </a:pPr>
            <a:r>
              <a:rPr lang="tr-TR" sz="2900" smtClean="0">
                <a:solidFill>
                  <a:srgbClr val="080808"/>
                </a:solidFill>
                <a:latin typeface="Comic Sans MS" pitchFamily="66" charset="0"/>
              </a:rPr>
              <a:t>Aradaki farkların sebepleri nelerdir?</a:t>
            </a:r>
            <a:endParaRPr lang="tr-TR" sz="2900" smtClean="0">
              <a:solidFill>
                <a:srgbClr val="080808"/>
              </a:solidFill>
              <a:latin typeface="Arial" charset="0"/>
            </a:endParaRPr>
          </a:p>
          <a:p>
            <a:pPr>
              <a:buFontTx/>
              <a:buChar char="-"/>
            </a:pPr>
            <a:r>
              <a:rPr lang="tr-TR" sz="2900" smtClean="0">
                <a:solidFill>
                  <a:srgbClr val="080808"/>
                </a:solidFill>
                <a:latin typeface="Arial" charset="0"/>
              </a:rPr>
              <a:t>Daha iyi yapabilmek için neler yapabilirim?</a:t>
            </a:r>
            <a:endParaRPr lang="tr-TR" sz="2900" smtClean="0">
              <a:solidFill>
                <a:srgbClr val="FF0000"/>
              </a:solidFill>
              <a:latin typeface="Arial"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anim calcmode="lin" valueType="num">
                                      <p:cBhvr>
                                        <p:cTn id="7" dur="1000" fill="hold"/>
                                        <p:tgtEl>
                                          <p:spTgt spid="4301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301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301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3013">
                                            <p:txEl>
                                              <p:pRg st="1" end="1"/>
                                            </p:txEl>
                                          </p:spTgt>
                                        </p:tgtEl>
                                        <p:attrNameLst>
                                          <p:attrName>style.visibility</p:attrName>
                                        </p:attrNameLst>
                                      </p:cBhvr>
                                      <p:to>
                                        <p:strVal val="visible"/>
                                      </p:to>
                                    </p:set>
                                    <p:anim calcmode="lin" valueType="num">
                                      <p:cBhvr>
                                        <p:cTn id="14" dur="1000" fill="hold"/>
                                        <p:tgtEl>
                                          <p:spTgt spid="4301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4301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301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3013">
                                            <p:txEl>
                                              <p:pRg st="2" end="2"/>
                                            </p:txEl>
                                          </p:spTgt>
                                        </p:tgtEl>
                                        <p:attrNameLst>
                                          <p:attrName>style.visibility</p:attrName>
                                        </p:attrNameLst>
                                      </p:cBhvr>
                                      <p:to>
                                        <p:strVal val="visible"/>
                                      </p:to>
                                    </p:set>
                                    <p:anim calcmode="lin" valueType="num">
                                      <p:cBhvr>
                                        <p:cTn id="21" dur="1000" fill="hold"/>
                                        <p:tgtEl>
                                          <p:spTgt spid="4301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4301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301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43013">
                                            <p:txEl>
                                              <p:pRg st="3" end="3"/>
                                            </p:txEl>
                                          </p:spTgt>
                                        </p:tgtEl>
                                        <p:attrNameLst>
                                          <p:attrName>style.visibility</p:attrName>
                                        </p:attrNameLst>
                                      </p:cBhvr>
                                      <p:to>
                                        <p:strVal val="visible"/>
                                      </p:to>
                                    </p:set>
                                    <p:anim calcmode="lin" valueType="num">
                                      <p:cBhvr>
                                        <p:cTn id="28" dur="1000" fill="hold"/>
                                        <p:tgtEl>
                                          <p:spTgt spid="4301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4301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301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43013">
                                            <p:txEl>
                                              <p:pRg st="4" end="4"/>
                                            </p:txEl>
                                          </p:spTgt>
                                        </p:tgtEl>
                                        <p:attrNameLst>
                                          <p:attrName>style.visibility</p:attrName>
                                        </p:attrNameLst>
                                      </p:cBhvr>
                                      <p:to>
                                        <p:strVal val="visible"/>
                                      </p:to>
                                    </p:set>
                                    <p:anim calcmode="lin" valueType="num">
                                      <p:cBhvr>
                                        <p:cTn id="35" dur="1000" fill="hold"/>
                                        <p:tgtEl>
                                          <p:spTgt spid="43013">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4301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4301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43013">
                                            <p:txEl>
                                              <p:pRg st="5" end="5"/>
                                            </p:txEl>
                                          </p:spTgt>
                                        </p:tgtEl>
                                        <p:attrNameLst>
                                          <p:attrName>style.visibility</p:attrName>
                                        </p:attrNameLst>
                                      </p:cBhvr>
                                      <p:to>
                                        <p:strVal val="visible"/>
                                      </p:to>
                                    </p:set>
                                    <p:anim calcmode="lin" valueType="num">
                                      <p:cBhvr>
                                        <p:cTn id="42" dur="1000" fill="hold"/>
                                        <p:tgtEl>
                                          <p:spTgt spid="43013">
                                            <p:txEl>
                                              <p:pRg st="5" end="5"/>
                                            </p:txEl>
                                          </p:spTgt>
                                        </p:tgtEl>
                                        <p:attrNameLst>
                                          <p:attrName>ppt_w</p:attrName>
                                        </p:attrNameLst>
                                      </p:cBhvr>
                                      <p:tavLst>
                                        <p:tav tm="0">
                                          <p:val>
                                            <p:strVal val="#ppt_w+.3"/>
                                          </p:val>
                                        </p:tav>
                                        <p:tav tm="100000">
                                          <p:val>
                                            <p:strVal val="#ppt_w"/>
                                          </p:val>
                                        </p:tav>
                                      </p:tavLst>
                                    </p:anim>
                                    <p:anim calcmode="lin" valueType="num">
                                      <p:cBhvr>
                                        <p:cTn id="43" dur="1000" fill="hold"/>
                                        <p:tgtEl>
                                          <p:spTgt spid="4301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430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4294967295"/>
          </p:nvPr>
        </p:nvSpPr>
        <p:spPr>
          <a:xfrm>
            <a:off x="4572000" y="0"/>
            <a:ext cx="4572000" cy="6858000"/>
          </a:xfrm>
          <a:gradFill rotWithShape="0">
            <a:gsLst>
              <a:gs pos="0">
                <a:schemeClr val="accent1"/>
              </a:gs>
              <a:gs pos="100000">
                <a:srgbClr val="FFFF00"/>
              </a:gs>
            </a:gsLst>
            <a:path path="shape">
              <a:fillToRect l="50000" t="50000" r="50000" b="50000"/>
            </a:path>
          </a:gradFill>
        </p:spPr>
        <p:txBody>
          <a:bodyPr/>
          <a:lstStyle/>
          <a:p>
            <a:pPr>
              <a:buFont typeface="Monotype Sorts" pitchFamily="2" charset="2"/>
              <a:buNone/>
            </a:pPr>
            <a:r>
              <a:rPr lang="tr-TR" b="1" smtClean="0">
                <a:latin typeface="Arial Narrow" pitchFamily="34" charset="0"/>
              </a:rPr>
              <a:t>    </a:t>
            </a:r>
            <a:r>
              <a:rPr lang="tr-TR" b="1" smtClean="0">
                <a:solidFill>
                  <a:srgbClr val="000000"/>
                </a:solidFill>
                <a:latin typeface="Arial Narrow" pitchFamily="34" charset="0"/>
              </a:rPr>
              <a:t>Öğrenme insanların bireysel farklılıklarına göre gerçekleşir. Her birey yetenekleri, ilgileri, zihinsel ve bedensel yapıları bakımdan birbirinden farklıdır. Bu nedenle bir ders ya da konu için ayrılacak süre öğrenciden öğrenciye değişir. </a:t>
            </a:r>
            <a:r>
              <a:rPr lang="tr-TR" b="1" u="sng" smtClean="0">
                <a:solidFill>
                  <a:srgbClr val="0000FF"/>
                </a:solidFill>
                <a:latin typeface="Arial Narrow" pitchFamily="34" charset="0"/>
              </a:rPr>
              <a:t>Her öğrenci zamanı kendine göre ayarlamalıdır. </a:t>
            </a:r>
            <a:endParaRPr lang="tr-TR" b="1" u="sng" smtClean="0">
              <a:solidFill>
                <a:srgbClr val="0000FF"/>
              </a:solidFill>
            </a:endParaRPr>
          </a:p>
        </p:txBody>
      </p:sp>
      <p:pic>
        <p:nvPicPr>
          <p:cNvPr id="36867" name="Picture 4" descr="g343"/>
          <p:cNvPicPr>
            <a:picLocks noChangeAspect="1" noChangeArrowheads="1"/>
          </p:cNvPicPr>
          <p:nvPr/>
        </p:nvPicPr>
        <p:blipFill>
          <a:blip r:embed="rId2">
            <a:extLst>
              <a:ext uri="{28A0092B-C50C-407E-A947-70E740481C1C}">
                <a14:useLocalDpi xmlns:a14="http://schemas.microsoft.com/office/drawing/2010/main" val="0"/>
              </a:ext>
            </a:extLst>
          </a:blip>
          <a:srcRect l="4688" b="21111"/>
          <a:stretch>
            <a:fillRect/>
          </a:stretch>
        </p:blipFill>
        <p:spPr bwMode="auto">
          <a:xfrm>
            <a:off x="0" y="0"/>
            <a:ext cx="487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6"/>
          <p:cNvSpPr>
            <a:spLocks noChangeArrowheads="1"/>
          </p:cNvSpPr>
          <p:nvPr/>
        </p:nvSpPr>
        <p:spPr bwMode="auto">
          <a:xfrm>
            <a:off x="0" y="0"/>
            <a:ext cx="381000" cy="5562600"/>
          </a:xfrm>
          <a:prstGeom prst="rect">
            <a:avLst/>
          </a:prstGeom>
          <a:solidFill>
            <a:schemeClr val="accent1"/>
          </a:solidFill>
          <a:ln w="9525">
            <a:solidFill>
              <a:schemeClr val="tx1"/>
            </a:solidFill>
            <a:miter lim="800000"/>
            <a:headEnd/>
            <a:tailEnd/>
          </a:ln>
        </p:spPr>
        <p:txBody>
          <a:bodyPr wrap="none" anchor="ctr"/>
          <a:lstStyle/>
          <a:p>
            <a:endParaRPr lang="tr-T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wipe(left)">
                                      <p:cBhvr>
                                        <p:cTn id="7" dur="500"/>
                                        <p:tgtEl>
                                          <p:spTgt spid="27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90600" y="228600"/>
            <a:ext cx="7499350" cy="1143000"/>
          </a:xfrm>
        </p:spPr>
        <p:txBody>
          <a:bodyPr/>
          <a:lstStyle/>
          <a:p>
            <a:pPr algn="ctr" eaLnBrk="1" fontAlgn="auto" hangingPunct="1">
              <a:spcAft>
                <a:spcPts val="0"/>
              </a:spcAft>
              <a:defRPr/>
            </a:pPr>
            <a:r>
              <a:rPr lang="tr-TR" sz="2800" b="1" u="sng" dirty="0" smtClean="0">
                <a:solidFill>
                  <a:schemeClr val="tx2">
                    <a:satMod val="130000"/>
                  </a:schemeClr>
                </a:solidFill>
                <a:effectLst/>
                <a:latin typeface="Comic Sans MS" pitchFamily="66" charset="0"/>
              </a:rPr>
              <a:t>II- PLANLI ÇALIŞINIZ</a:t>
            </a:r>
          </a:p>
        </p:txBody>
      </p:sp>
      <p:sp>
        <p:nvSpPr>
          <p:cNvPr id="40963" name="Rectangle 3"/>
          <p:cNvSpPr>
            <a:spLocks noGrp="1" noChangeArrowheads="1"/>
          </p:cNvSpPr>
          <p:nvPr>
            <p:ph idx="1"/>
          </p:nvPr>
        </p:nvSpPr>
        <p:spPr>
          <a:xfrm>
            <a:off x="990600" y="1371600"/>
            <a:ext cx="5791200" cy="4495800"/>
          </a:xfrm>
        </p:spPr>
        <p:txBody>
          <a:bodyPr/>
          <a:lstStyle/>
          <a:p>
            <a:pPr eaLnBrk="1" hangingPunct="1">
              <a:lnSpc>
                <a:spcPct val="80000"/>
              </a:lnSpc>
              <a:buClr>
                <a:schemeClr val="accent1">
                  <a:lumMod val="75000"/>
                </a:schemeClr>
              </a:buClr>
              <a:buFont typeface="Wingdings 2" pitchFamily="18" charset="2"/>
              <a:buChar char=""/>
              <a:defRPr/>
            </a:pPr>
            <a:r>
              <a:rPr lang="tr-TR" sz="2800" dirty="0" smtClean="0">
                <a:latin typeface="Comic Sans MS" pitchFamily="66" charset="0"/>
              </a:rPr>
              <a:t>Birden çok iş yada ders üzerinde aynı günde çalışmanız gerektiğinde hangisinden işe başlayacağınızı bilemediğiniz yada çalışmaya başlamak için karar veremediğiniz anlar oluyor mu?</a:t>
            </a:r>
          </a:p>
          <a:p>
            <a:pPr eaLnBrk="1" hangingPunct="1">
              <a:lnSpc>
                <a:spcPct val="80000"/>
              </a:lnSpc>
              <a:buClr>
                <a:schemeClr val="accent1">
                  <a:lumMod val="75000"/>
                </a:schemeClr>
              </a:buClr>
              <a:buFont typeface="Wingdings 2" pitchFamily="18" charset="2"/>
              <a:buChar char=""/>
              <a:defRPr/>
            </a:pPr>
            <a:endParaRPr lang="tr-TR" sz="2800" dirty="0" smtClean="0">
              <a:latin typeface="Comic Sans MS" pitchFamily="66" charset="0"/>
            </a:endParaRPr>
          </a:p>
          <a:p>
            <a:pPr eaLnBrk="1" hangingPunct="1">
              <a:lnSpc>
                <a:spcPct val="80000"/>
              </a:lnSpc>
              <a:buClr>
                <a:schemeClr val="accent1">
                  <a:lumMod val="75000"/>
                </a:schemeClr>
              </a:buClr>
              <a:buFont typeface="Wingdings 2" pitchFamily="18" charset="2"/>
              <a:buChar char=""/>
              <a:defRPr/>
            </a:pPr>
            <a:r>
              <a:rPr lang="tr-TR" sz="2800" dirty="0" smtClean="0">
                <a:latin typeface="Comic Sans MS" pitchFamily="66" charset="0"/>
              </a:rPr>
              <a:t>Bu soruya yanıtınız </a:t>
            </a:r>
            <a:r>
              <a:rPr lang="tr-TR" sz="2800" dirty="0" smtClean="0">
                <a:solidFill>
                  <a:srgbClr val="FF3300"/>
                </a:solidFill>
                <a:latin typeface="Comic Sans MS" pitchFamily="66" charset="0"/>
              </a:rPr>
              <a:t>"evet"</a:t>
            </a:r>
            <a:r>
              <a:rPr lang="tr-TR" sz="2800" dirty="0" smtClean="0">
                <a:latin typeface="Comic Sans MS" pitchFamily="66" charset="0"/>
              </a:rPr>
              <a:t> ise, sizin planlı çalışmayı bilmediğinizi kolayca söyleyebiliriz.</a:t>
            </a:r>
          </a:p>
          <a:p>
            <a:pPr eaLnBrk="1" hangingPunct="1">
              <a:lnSpc>
                <a:spcPct val="80000"/>
              </a:lnSpc>
              <a:buClr>
                <a:schemeClr val="accent1">
                  <a:lumMod val="75000"/>
                </a:schemeClr>
              </a:buClr>
              <a:buFont typeface="Wingdings 2" pitchFamily="18" charset="2"/>
              <a:buNone/>
              <a:defRPr/>
            </a:pPr>
            <a:r>
              <a:rPr lang="tr-TR" sz="2400" dirty="0" smtClean="0">
                <a:latin typeface="Comic Sans MS" pitchFamily="66" charset="0"/>
              </a:rPr>
              <a:t> </a:t>
            </a:r>
          </a:p>
        </p:txBody>
      </p:sp>
      <p:pic>
        <p:nvPicPr>
          <p:cNvPr id="37892" name="Picture 6" descr="D:\MURAT İ.Ö.O\2010-2011\GEREKLİ BELGELER\SUNULAR\SUNU RESİM\19092008sbs.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447800"/>
            <a:ext cx="2590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23554"/>
                                        </p:tgtEl>
                                      </p:cBhvr>
                                      <p:to x="80000" y="100000"/>
                                    </p:animScale>
                                    <p:anim by="(#ppt_w*0.10)" calcmode="lin" valueType="num">
                                      <p:cBhvr>
                                        <p:cTn id="7" dur="250" autoRev="1" fill="hold">
                                          <p:stCondLst>
                                            <p:cond delay="0"/>
                                          </p:stCondLst>
                                        </p:cTn>
                                        <p:tgtEl>
                                          <p:spTgt spid="23554"/>
                                        </p:tgtEl>
                                        <p:attrNameLst>
                                          <p:attrName>ppt_x</p:attrName>
                                        </p:attrNameLst>
                                      </p:cBhvr>
                                    </p:anim>
                                    <p:anim by="(-#ppt_w*0.10)" calcmode="lin" valueType="num">
                                      <p:cBhvr>
                                        <p:cTn id="8" dur="250" autoRev="1" fill="hold">
                                          <p:stCondLst>
                                            <p:cond delay="0"/>
                                          </p:stCondLst>
                                        </p:cTn>
                                        <p:tgtEl>
                                          <p:spTgt spid="23554"/>
                                        </p:tgtEl>
                                        <p:attrNameLst>
                                          <p:attrName>ppt_y</p:attrName>
                                        </p:attrNameLst>
                                      </p:cBhvr>
                                    </p:anim>
                                    <p:animRot by="-480000">
                                      <p:cBhvr>
                                        <p:cTn id="9" dur="250" autoRev="1" fill="hold">
                                          <p:stCondLst>
                                            <p:cond delay="0"/>
                                          </p:stCondLst>
                                        </p:cTn>
                                        <p:tgtEl>
                                          <p:spTgt spid="23554"/>
                                        </p:tgtEl>
                                        <p:attrNameLst>
                                          <p:attrName>r</p:attrName>
                                        </p:attrNameLst>
                                      </p:cBhvr>
                                    </p:animRo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nodeType="clickEffect">
                                  <p:stCondLst>
                                    <p:cond delay="0"/>
                                  </p:stCondLst>
                                  <p:childTnLst>
                                    <p:set>
                                      <p:cBhvr>
                                        <p:cTn id="13" dur="1" fill="hold">
                                          <p:stCondLst>
                                            <p:cond delay="0"/>
                                          </p:stCondLst>
                                        </p:cTn>
                                        <p:tgtEl>
                                          <p:spTgt spid="40963">
                                            <p:txEl>
                                              <p:pRg st="0" end="0"/>
                                            </p:txEl>
                                          </p:spTgt>
                                        </p:tgtEl>
                                        <p:attrNameLst>
                                          <p:attrName>style.visibility</p:attrName>
                                        </p:attrNameLst>
                                      </p:cBhvr>
                                      <p:to>
                                        <p:strVal val="visible"/>
                                      </p:to>
                                    </p:set>
                                    <p:animEffect transition="in" filter="diamond(in)">
                                      <p:cBhvr>
                                        <p:cTn id="14" dur="2000"/>
                                        <p:tgtEl>
                                          <p:spTgt spid="4096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Effect transition="in" filter="diamond(in)">
                                      <p:cBhvr>
                                        <p:cTn id="19" dur="2000"/>
                                        <p:tgtEl>
                                          <p:spTgt spid="40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6" descr="D:\DUVAR KAĞITLARI\rehberli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676400"/>
            <a:ext cx="31115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3"/>
          <p:cNvSpPr>
            <a:spLocks noGrp="1" noChangeArrowheads="1"/>
          </p:cNvSpPr>
          <p:nvPr>
            <p:ph idx="1"/>
          </p:nvPr>
        </p:nvSpPr>
        <p:spPr>
          <a:xfrm>
            <a:off x="685800" y="914400"/>
            <a:ext cx="5867400" cy="5943600"/>
          </a:xfrm>
        </p:spPr>
        <p:txBody>
          <a:bodyPr/>
          <a:lstStyle/>
          <a:p>
            <a:pPr eaLnBrk="1" hangingPunct="1">
              <a:lnSpc>
                <a:spcPct val="90000"/>
              </a:lnSpc>
            </a:pPr>
            <a:r>
              <a:rPr lang="tr-TR" sz="2400" smtClean="0">
                <a:solidFill>
                  <a:srgbClr val="0000FF"/>
                </a:solidFill>
                <a:latin typeface="Comic Sans MS" pitchFamily="66" charset="0"/>
              </a:rPr>
              <a:t>Zamanı iyi planlamak sizin elinizdedir.</a:t>
            </a:r>
          </a:p>
          <a:p>
            <a:pPr eaLnBrk="1" hangingPunct="1">
              <a:lnSpc>
                <a:spcPct val="90000"/>
              </a:lnSpc>
              <a:buFont typeface="Wingdings 2" pitchFamily="18" charset="2"/>
              <a:buNone/>
            </a:pPr>
            <a:r>
              <a:rPr lang="tr-TR" sz="2400" smtClean="0">
                <a:latin typeface="Comic Sans MS" pitchFamily="66" charset="0"/>
              </a:rPr>
              <a:t> </a:t>
            </a:r>
          </a:p>
          <a:p>
            <a:pPr eaLnBrk="1" hangingPunct="1">
              <a:lnSpc>
                <a:spcPct val="90000"/>
              </a:lnSpc>
            </a:pPr>
            <a:r>
              <a:rPr lang="tr-TR" sz="2400" smtClean="0">
                <a:latin typeface="Comic Sans MS" pitchFamily="66" charset="0"/>
              </a:rPr>
              <a:t>Zamanı planlamayı öğrenin ve bunu uygulamak için istekli ve sabırlı olun.</a:t>
            </a:r>
          </a:p>
          <a:p>
            <a:pPr eaLnBrk="1" hangingPunct="1">
              <a:lnSpc>
                <a:spcPct val="90000"/>
              </a:lnSpc>
            </a:pPr>
            <a:endParaRPr lang="tr-TR" sz="2400" smtClean="0">
              <a:latin typeface="Comic Sans MS" pitchFamily="66" charset="0"/>
            </a:endParaRPr>
          </a:p>
          <a:p>
            <a:pPr eaLnBrk="1" hangingPunct="1">
              <a:lnSpc>
                <a:spcPct val="90000"/>
              </a:lnSpc>
            </a:pPr>
            <a:r>
              <a:rPr lang="tr-TR" sz="2400" smtClean="0">
                <a:latin typeface="Comic Sans MS" pitchFamily="66" charset="0"/>
              </a:rPr>
              <a:t> Unutmayın eski alışkanlıklardan kurtulmak zaman alır ve planlı yaşamak başlangıçta çok zor gelebilir. Bu nedenle kendinizi zorlamanız gerekir. </a:t>
            </a:r>
            <a:r>
              <a:rPr lang="tr-TR" sz="2400" smtClean="0">
                <a:solidFill>
                  <a:srgbClr val="FF0000"/>
                </a:solidFill>
                <a:latin typeface="Comic Sans MS" pitchFamily="66" charset="0"/>
              </a:rPr>
              <a:t>Katlanacağınız kısa süreli sıkıntı daha sonra sizi mutlu ve başarılı yıllara götürecektir.</a:t>
            </a: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65540">
                                            <p:txEl>
                                              <p:pRg st="0" end="0"/>
                                            </p:txEl>
                                          </p:spTgt>
                                        </p:tgtEl>
                                        <p:attrNameLst>
                                          <p:attrName>style.visibility</p:attrName>
                                        </p:attrNameLst>
                                      </p:cBhvr>
                                      <p:to>
                                        <p:strVal val="visible"/>
                                      </p:to>
                                    </p:set>
                                    <p:anim calcmode="lin" valueType="num">
                                      <p:cBhvr>
                                        <p:cTn id="7" dur="1000" fill="hold"/>
                                        <p:tgtEl>
                                          <p:spTgt spid="65540">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554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5540">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65540">
                                            <p:txEl>
                                              <p:pRg st="1" end="1"/>
                                            </p:txEl>
                                          </p:spTgt>
                                        </p:tgtEl>
                                        <p:attrNameLst>
                                          <p:attrName>style.visibility</p:attrName>
                                        </p:attrNameLst>
                                      </p:cBhvr>
                                      <p:to>
                                        <p:strVal val="visible"/>
                                      </p:to>
                                    </p:set>
                                    <p:anim calcmode="lin" valueType="num">
                                      <p:cBhvr>
                                        <p:cTn id="14" dur="1000" fill="hold"/>
                                        <p:tgtEl>
                                          <p:spTgt spid="65540">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5540">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5540">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65540">
                                            <p:txEl>
                                              <p:pRg st="4" end="4"/>
                                            </p:txEl>
                                          </p:spTgt>
                                        </p:tgtEl>
                                        <p:attrNameLst>
                                          <p:attrName>style.visibility</p:attrName>
                                        </p:attrNameLst>
                                      </p:cBhvr>
                                      <p:to>
                                        <p:strVal val="visible"/>
                                      </p:to>
                                    </p:set>
                                    <p:animEffect transition="in" filter="checkerboard(across)">
                                      <p:cBhvr>
                                        <p:cTn id="21" dur="500"/>
                                        <p:tgtEl>
                                          <p:spTgt spid="655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4" descr="g1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type="body" idx="1"/>
          </p:nvPr>
        </p:nvSpPr>
        <p:spPr>
          <a:xfrm>
            <a:off x="0" y="4495800"/>
            <a:ext cx="9144000" cy="2362200"/>
          </a:xfrm>
          <a:solidFill>
            <a:srgbClr val="99CCFF"/>
          </a:solidFill>
        </p:spPr>
        <p:txBody>
          <a:bodyPr/>
          <a:lstStyle/>
          <a:p>
            <a:pPr>
              <a:lnSpc>
                <a:spcPct val="90000"/>
              </a:lnSpc>
              <a:buFont typeface="Monotype Sorts" pitchFamily="2" charset="2"/>
              <a:buNone/>
            </a:pPr>
            <a:r>
              <a:rPr lang="tr-TR" sz="2300" b="1" smtClean="0">
                <a:solidFill>
                  <a:srgbClr val="080808"/>
                </a:solidFill>
                <a:latin typeface="Arial" charset="0"/>
              </a:rPr>
              <a:t>     Hangi derse nereden nasıl başlayacağınızı bilemediğiniz  yada çalışmaya başlamak için karar veremediğiniz durumlarda yapılabilecek en iyi şey çalışmanız gereken işlerinizi bir sıraya koymaktır.. Bir liste yapın…    </a:t>
            </a:r>
          </a:p>
          <a:p>
            <a:pPr>
              <a:lnSpc>
                <a:spcPct val="90000"/>
              </a:lnSpc>
              <a:buFont typeface="Monotype Sorts" pitchFamily="2" charset="2"/>
              <a:buNone/>
            </a:pPr>
            <a:r>
              <a:rPr lang="tr-TR" sz="2300" b="1" smtClean="0">
                <a:solidFill>
                  <a:srgbClr val="080808"/>
                </a:solidFill>
                <a:latin typeface="Arial" charset="0"/>
              </a:rPr>
              <a:t>     İşte çalışmada “PLAN”  “neyi”, “nasıl”, “ne zaman” çalışacağınızı önceden belirlemek demektir.</a:t>
            </a:r>
          </a:p>
        </p:txBody>
      </p:sp>
      <p:sp>
        <p:nvSpPr>
          <p:cNvPr id="4" name="AutoShape 5"/>
          <p:cNvSpPr>
            <a:spLocks noChangeArrowheads="1"/>
          </p:cNvSpPr>
          <p:nvPr/>
        </p:nvSpPr>
        <p:spPr bwMode="auto">
          <a:xfrm>
            <a:off x="0" y="0"/>
            <a:ext cx="4191000" cy="1143000"/>
          </a:xfrm>
          <a:prstGeom prst="wedgeRectCallout">
            <a:avLst>
              <a:gd name="adj1" fmla="val -116"/>
              <a:gd name="adj2" fmla="val 66667"/>
            </a:avLst>
          </a:prstGeom>
          <a:solidFill>
            <a:srgbClr val="FF0000"/>
          </a:solidFill>
          <a:ln w="9525">
            <a:solidFill>
              <a:schemeClr val="tx1"/>
            </a:solidFill>
            <a:miter lim="800000"/>
            <a:headEnd/>
            <a:tailEnd/>
          </a:ln>
          <a:effectLst/>
        </p:spPr>
        <p:txBody>
          <a:bodyPr wrap="none" anchor="ctr"/>
          <a:lstStyle/>
          <a:p>
            <a:pPr algn="ctr">
              <a:defRPr/>
            </a:pPr>
            <a:r>
              <a:rPr lang="tr-TR" sz="3600" b="1" dirty="0">
                <a:solidFill>
                  <a:srgbClr val="FFFF99"/>
                </a:solidFill>
                <a:effectLst>
                  <a:outerShdw blurRad="38100" dist="38100" dir="2700000" algn="tl">
                    <a:srgbClr val="000000"/>
                  </a:outerShdw>
                </a:effectLst>
                <a:latin typeface="Comic Sans MS" pitchFamily="66" charset="0"/>
              </a:rPr>
              <a:t>Planlı Çalışmayı </a:t>
            </a:r>
          </a:p>
          <a:p>
            <a:pPr algn="ctr">
              <a:defRPr/>
            </a:pPr>
            <a:r>
              <a:rPr lang="tr-TR" sz="3600" b="1" dirty="0">
                <a:solidFill>
                  <a:srgbClr val="FFFF99"/>
                </a:solidFill>
                <a:effectLst>
                  <a:outerShdw blurRad="38100" dist="38100" dir="2700000" algn="tl">
                    <a:srgbClr val="000000"/>
                  </a:outerShdw>
                </a:effectLst>
                <a:latin typeface="Comic Sans MS" pitchFamily="66" charset="0"/>
              </a:rPr>
              <a:t>Anlatayım Sana:</a:t>
            </a:r>
            <a:endParaRPr lang="tr-TR" sz="2400" dirty="0">
              <a:solidFill>
                <a:srgbClr val="FFFF99"/>
              </a:solidFill>
              <a:effectLst>
                <a:outerShdw blurRad="38100" dist="38100" dir="2700000" algn="tl">
                  <a:srgbClr val="000000"/>
                </a:outerShdw>
              </a:effectLst>
              <a:latin typeface="Times New Roman" pitchFamily="18" charset="0"/>
            </a:endParaRPr>
          </a:p>
        </p:txBody>
      </p:sp>
      <p:sp>
        <p:nvSpPr>
          <p:cNvPr id="39941" name="AutoShape 4"/>
          <p:cNvSpPr>
            <a:spLocks noChangeArrowheads="1"/>
          </p:cNvSpPr>
          <p:nvPr/>
        </p:nvSpPr>
        <p:spPr bwMode="auto">
          <a:xfrm>
            <a:off x="5410200" y="0"/>
            <a:ext cx="3048000" cy="1524000"/>
          </a:xfrm>
          <a:prstGeom prst="cloudCallout">
            <a:avLst>
              <a:gd name="adj1" fmla="val 33125"/>
              <a:gd name="adj2" fmla="val 52500"/>
            </a:avLst>
          </a:prstGeom>
          <a:solidFill>
            <a:srgbClr val="FFFF99"/>
          </a:solidFill>
          <a:ln w="9525">
            <a:solidFill>
              <a:schemeClr val="tx1"/>
            </a:solidFill>
            <a:round/>
            <a:headEnd/>
            <a:tailEnd/>
          </a:ln>
        </p:spPr>
        <p:txBody>
          <a:bodyPr wrap="none" anchor="ctr"/>
          <a:lstStyle/>
          <a:p>
            <a:pPr algn="ctr"/>
            <a:r>
              <a:rPr lang="tr-TR" sz="3200" b="1">
                <a:solidFill>
                  <a:srgbClr val="FF0000"/>
                </a:solidFill>
                <a:latin typeface="Comic Sans MS" pitchFamily="66" charset="0"/>
              </a:rPr>
              <a:t>Plan Nedir?</a:t>
            </a: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500" fill="hold"/>
                                        <p:tgtEl>
                                          <p:spTgt spid="204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4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p:cTn id="13" dur="500" fill="hold"/>
                                        <p:tgtEl>
                                          <p:spTgt spid="2048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048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0"/>
            <a:ext cx="9144000" cy="1219200"/>
          </a:xfrm>
        </p:spPr>
        <p:txBody>
          <a:bodyPr/>
          <a:lstStyle/>
          <a:p>
            <a:pPr algn="ctr" eaLnBrk="1" hangingPunct="1"/>
            <a:r>
              <a:rPr lang="tr-TR" sz="3200" b="1" smtClean="0">
                <a:solidFill>
                  <a:srgbClr val="7030A0"/>
                </a:solidFill>
                <a:latin typeface="Comic Sans MS" pitchFamily="66" charset="0"/>
              </a:rPr>
              <a:t>Peki Sizin  Günlük, Haftalık Ve Aylık Çalışma Planlarında Nelere Yer Vermeniz Gerekir?</a:t>
            </a:r>
          </a:p>
        </p:txBody>
      </p:sp>
      <p:sp>
        <p:nvSpPr>
          <p:cNvPr id="27651" name="5 Slayt Numarası Yer Tutucusu"/>
          <p:cNvSpPr>
            <a:spLocks noGrp="1"/>
          </p:cNvSpPr>
          <p:nvPr>
            <p:ph type="sldNum" sz="quarter" idx="12"/>
          </p:nvPr>
        </p:nvSpPr>
        <p:spPr/>
        <p:txBody>
          <a:bodyPr>
            <a:normAutofit fontScale="85000" lnSpcReduction="20000"/>
          </a:bodyPr>
          <a:lstStyle/>
          <a:p>
            <a:pPr>
              <a:defRPr/>
            </a:pPr>
            <a:fld id="{6B6519D5-79AA-47C3-BC8A-A1238496DD83}" type="slidenum">
              <a:rPr lang="en-US"/>
              <a:pPr>
                <a:defRPr/>
              </a:pPr>
              <a:t>26</a:t>
            </a:fld>
            <a:endParaRPr lang="en-US"/>
          </a:p>
        </p:txBody>
      </p:sp>
      <p:sp>
        <p:nvSpPr>
          <p:cNvPr id="82947" name="Rectangle 3"/>
          <p:cNvSpPr>
            <a:spLocks noGrp="1" noChangeArrowheads="1"/>
          </p:cNvSpPr>
          <p:nvPr>
            <p:ph sz="quarter" idx="1"/>
          </p:nvPr>
        </p:nvSpPr>
        <p:spPr>
          <a:xfrm>
            <a:off x="0" y="1676400"/>
            <a:ext cx="9144000" cy="4953000"/>
          </a:xfrm>
        </p:spPr>
        <p:txBody>
          <a:bodyPr/>
          <a:lstStyle/>
          <a:p>
            <a:pPr eaLnBrk="1" hangingPunct="1">
              <a:lnSpc>
                <a:spcPct val="80000"/>
              </a:lnSpc>
              <a:buClr>
                <a:srgbClr val="7030A0"/>
              </a:buClr>
              <a:buFont typeface="Wingdings 2" pitchFamily="18" charset="2"/>
              <a:buChar char="²"/>
            </a:pPr>
            <a:r>
              <a:rPr lang="tr-TR" sz="2800" smtClean="0">
                <a:solidFill>
                  <a:srgbClr val="003300"/>
                </a:solidFill>
              </a:rPr>
              <a:t>Hangi  derslere, haftanın hangi günleri  çalışacağınızı,</a:t>
            </a:r>
          </a:p>
          <a:p>
            <a:pPr eaLnBrk="1" hangingPunct="1">
              <a:lnSpc>
                <a:spcPct val="80000"/>
              </a:lnSpc>
              <a:buClr>
                <a:srgbClr val="7030A0"/>
              </a:buClr>
              <a:buFont typeface="Wingdings 2" pitchFamily="18" charset="2"/>
              <a:buChar char="²"/>
            </a:pPr>
            <a:r>
              <a:rPr lang="tr-TR" sz="2800" smtClean="0">
                <a:solidFill>
                  <a:srgbClr val="003300"/>
                </a:solidFill>
              </a:rPr>
              <a:t>Geçmiş konuların tekrarına ne zaman yer vereceğinizi</a:t>
            </a:r>
          </a:p>
          <a:p>
            <a:pPr eaLnBrk="1" hangingPunct="1">
              <a:lnSpc>
                <a:spcPct val="80000"/>
              </a:lnSpc>
              <a:buClr>
                <a:srgbClr val="7030A0"/>
              </a:buClr>
              <a:buFont typeface="Wingdings 2" pitchFamily="18" charset="2"/>
              <a:buChar char="²"/>
            </a:pPr>
            <a:r>
              <a:rPr lang="tr-TR" sz="2800" smtClean="0">
                <a:solidFill>
                  <a:srgbClr val="003300"/>
                </a:solidFill>
              </a:rPr>
              <a:t>Sınav tarihlerinizi</a:t>
            </a:r>
          </a:p>
          <a:p>
            <a:pPr eaLnBrk="1" hangingPunct="1">
              <a:lnSpc>
                <a:spcPct val="80000"/>
              </a:lnSpc>
              <a:buClr>
                <a:srgbClr val="7030A0"/>
              </a:buClr>
              <a:buFont typeface="Wingdings 2" pitchFamily="18" charset="2"/>
              <a:buChar char="²"/>
            </a:pPr>
            <a:r>
              <a:rPr lang="tr-TR" sz="2800" smtClean="0">
                <a:solidFill>
                  <a:srgbClr val="003300"/>
                </a:solidFill>
              </a:rPr>
              <a:t>Hazırlanacak ödevlerin neler olduğu ve ne zaman hazırlayacağınızı</a:t>
            </a:r>
          </a:p>
          <a:p>
            <a:pPr eaLnBrk="1" hangingPunct="1">
              <a:lnSpc>
                <a:spcPct val="80000"/>
              </a:lnSpc>
              <a:buClr>
                <a:srgbClr val="7030A0"/>
              </a:buClr>
              <a:buFont typeface="Wingdings 2" pitchFamily="18" charset="2"/>
              <a:buChar char="²"/>
            </a:pPr>
            <a:r>
              <a:rPr lang="tr-TR" sz="2800" smtClean="0">
                <a:solidFill>
                  <a:srgbClr val="003300"/>
                </a:solidFill>
              </a:rPr>
              <a:t>Planda yer alan ancak yapılamayan çalışmalarınızı ne zaman  tamamlayacağınızı</a:t>
            </a:r>
          </a:p>
          <a:p>
            <a:pPr eaLnBrk="1" hangingPunct="1">
              <a:lnSpc>
                <a:spcPct val="80000"/>
              </a:lnSpc>
              <a:buClr>
                <a:srgbClr val="7030A0"/>
              </a:buClr>
              <a:buFont typeface="Wingdings 2" pitchFamily="18" charset="2"/>
              <a:buChar char="²"/>
            </a:pPr>
            <a:r>
              <a:rPr lang="tr-TR" sz="2800" smtClean="0">
                <a:solidFill>
                  <a:srgbClr val="003300"/>
                </a:solidFill>
              </a:rPr>
              <a:t>Dinlenme, tv izleme, spor yapma, sinema ve tiyatroya gitme gibi ders dışı etkinliklere ne zaman yer vereceğinizi</a:t>
            </a:r>
          </a:p>
          <a:p>
            <a:pPr eaLnBrk="1" hangingPunct="1">
              <a:lnSpc>
                <a:spcPct val="80000"/>
              </a:lnSpc>
              <a:buClr>
                <a:srgbClr val="7030A0"/>
              </a:buClr>
              <a:buFont typeface="Wingdings 2" pitchFamily="18" charset="2"/>
              <a:buChar char="²"/>
            </a:pPr>
            <a:r>
              <a:rPr lang="tr-TR" sz="2800" smtClean="0">
                <a:solidFill>
                  <a:srgbClr val="003300"/>
                </a:solidFill>
              </a:rPr>
              <a:t>Bunların yanında günlük çalışma çizelgelerinde ; okulda geçen saatler, ders çalışma, eğlenme, dinlenme, ev işlerine yardım ve uyku saatleri göstermeniz gerekir.</a:t>
            </a: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2946">
                                            <p:txEl>
                                              <p:charRg st="4294967295" end="4294967295"/>
                                            </p:txEl>
                                          </p:spTgt>
                                        </p:tgtEl>
                                        <p:attrNameLst>
                                          <p:attrName>style.visibility</p:attrName>
                                        </p:attrNameLst>
                                      </p:cBhvr>
                                      <p:to>
                                        <p:strVal val="visible"/>
                                      </p:to>
                                    </p:set>
                                    <p:anim calcmode="lin" valueType="num">
                                      <p:cBhvr>
                                        <p:cTn id="7" dur="500" fill="hold"/>
                                        <p:tgtEl>
                                          <p:spTgt spid="82946">
                                            <p:txEl>
                                              <p:char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82946">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2947">
                                            <p:txEl>
                                              <p:pRg st="0" end="0"/>
                                            </p:txEl>
                                          </p:spTgt>
                                        </p:tgtEl>
                                        <p:attrNameLst>
                                          <p:attrName>style.visibility</p:attrName>
                                        </p:attrNameLst>
                                      </p:cBhvr>
                                      <p:to>
                                        <p:strVal val="visible"/>
                                      </p:to>
                                    </p:set>
                                    <p:anim calcmode="lin" valueType="num">
                                      <p:cBhvr>
                                        <p:cTn id="13" dur="500" fill="hold"/>
                                        <p:tgtEl>
                                          <p:spTgt spid="8294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29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2947">
                                            <p:txEl>
                                              <p:pRg st="1" end="1"/>
                                            </p:txEl>
                                          </p:spTgt>
                                        </p:tgtEl>
                                        <p:attrNameLst>
                                          <p:attrName>style.visibility</p:attrName>
                                        </p:attrNameLst>
                                      </p:cBhvr>
                                      <p:to>
                                        <p:strVal val="visible"/>
                                      </p:to>
                                    </p:set>
                                    <p:anim calcmode="lin" valueType="num">
                                      <p:cBhvr>
                                        <p:cTn id="19" dur="500" fill="hold"/>
                                        <p:tgtEl>
                                          <p:spTgt spid="8294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8294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2947">
                                            <p:txEl>
                                              <p:pRg st="2" end="2"/>
                                            </p:txEl>
                                          </p:spTgt>
                                        </p:tgtEl>
                                        <p:attrNameLst>
                                          <p:attrName>style.visibility</p:attrName>
                                        </p:attrNameLst>
                                      </p:cBhvr>
                                      <p:to>
                                        <p:strVal val="visible"/>
                                      </p:to>
                                    </p:set>
                                    <p:anim calcmode="lin" valueType="num">
                                      <p:cBhvr>
                                        <p:cTn id="25" dur="500" fill="hold"/>
                                        <p:tgtEl>
                                          <p:spTgt spid="8294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8294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82947">
                                            <p:txEl>
                                              <p:pRg st="3" end="3"/>
                                            </p:txEl>
                                          </p:spTgt>
                                        </p:tgtEl>
                                        <p:attrNameLst>
                                          <p:attrName>style.visibility</p:attrName>
                                        </p:attrNameLst>
                                      </p:cBhvr>
                                      <p:to>
                                        <p:strVal val="visible"/>
                                      </p:to>
                                    </p:set>
                                    <p:anim calcmode="lin" valueType="num">
                                      <p:cBhvr>
                                        <p:cTn id="31" dur="500" fill="hold"/>
                                        <p:tgtEl>
                                          <p:spTgt spid="82947">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8294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82947">
                                            <p:txEl>
                                              <p:pRg st="4" end="4"/>
                                            </p:txEl>
                                          </p:spTgt>
                                        </p:tgtEl>
                                        <p:attrNameLst>
                                          <p:attrName>style.visibility</p:attrName>
                                        </p:attrNameLst>
                                      </p:cBhvr>
                                      <p:to>
                                        <p:strVal val="visible"/>
                                      </p:to>
                                    </p:set>
                                    <p:anim calcmode="lin" valueType="num">
                                      <p:cBhvr>
                                        <p:cTn id="37" dur="500" fill="hold"/>
                                        <p:tgtEl>
                                          <p:spTgt spid="82947">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8294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82947">
                                            <p:txEl>
                                              <p:pRg st="5" end="5"/>
                                            </p:txEl>
                                          </p:spTgt>
                                        </p:tgtEl>
                                        <p:attrNameLst>
                                          <p:attrName>style.visibility</p:attrName>
                                        </p:attrNameLst>
                                      </p:cBhvr>
                                      <p:to>
                                        <p:strVal val="visible"/>
                                      </p:to>
                                    </p:set>
                                    <p:anim calcmode="lin" valueType="num">
                                      <p:cBhvr>
                                        <p:cTn id="43" dur="500" fill="hold"/>
                                        <p:tgtEl>
                                          <p:spTgt spid="82947">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8294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82947">
                                            <p:txEl>
                                              <p:pRg st="6" end="6"/>
                                            </p:txEl>
                                          </p:spTgt>
                                        </p:tgtEl>
                                        <p:attrNameLst>
                                          <p:attrName>style.visibility</p:attrName>
                                        </p:attrNameLst>
                                      </p:cBhvr>
                                      <p:to>
                                        <p:strVal val="visible"/>
                                      </p:to>
                                    </p:set>
                                    <p:anim calcmode="lin" valueType="num">
                                      <p:cBhvr>
                                        <p:cTn id="49" dur="500" fill="hold"/>
                                        <p:tgtEl>
                                          <p:spTgt spid="82947">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82947">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8294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5 Slayt Numarası Yer Tutucusu"/>
          <p:cNvSpPr>
            <a:spLocks noGrp="1"/>
          </p:cNvSpPr>
          <p:nvPr>
            <p:ph type="sldNum" sz="quarter" idx="12"/>
          </p:nvPr>
        </p:nvSpPr>
        <p:spPr/>
        <p:txBody>
          <a:bodyPr>
            <a:normAutofit fontScale="85000" lnSpcReduction="20000"/>
          </a:bodyPr>
          <a:lstStyle/>
          <a:p>
            <a:pPr>
              <a:defRPr/>
            </a:pPr>
            <a:fld id="{3284A78C-8729-43EA-B77B-D11E8E5A5989}" type="slidenum">
              <a:rPr lang="en-US"/>
              <a:pPr>
                <a:defRPr/>
              </a:pPr>
              <a:t>27</a:t>
            </a:fld>
            <a:endParaRPr lang="en-US"/>
          </a:p>
        </p:txBody>
      </p:sp>
      <p:sp>
        <p:nvSpPr>
          <p:cNvPr id="55298" name="WordArt 2"/>
          <p:cNvSpPr>
            <a:spLocks noChangeArrowheads="1" noChangeShapeType="1" noTextEdit="1"/>
          </p:cNvSpPr>
          <p:nvPr/>
        </p:nvSpPr>
        <p:spPr bwMode="auto">
          <a:xfrm>
            <a:off x="457200" y="304800"/>
            <a:ext cx="8305800" cy="990600"/>
          </a:xfrm>
          <a:prstGeom prst="rect">
            <a:avLst/>
          </a:prstGeom>
        </p:spPr>
        <p:txBody>
          <a:bodyPr wrap="none" fromWordArt="1">
            <a:prstTxWarp prst="textPlain">
              <a:avLst>
                <a:gd name="adj" fmla="val 50000"/>
              </a:avLst>
            </a:prstTxWarp>
          </a:bodyPr>
          <a:lstStyle/>
          <a:p>
            <a:pPr algn="ctr"/>
            <a:r>
              <a:rPr lang="pt-BR" sz="2800" b="1" kern="10">
                <a:ln w="9525">
                  <a:solidFill>
                    <a:schemeClr val="folHlink"/>
                  </a:solidFill>
                  <a:round/>
                  <a:headEnd/>
                  <a:tailEnd/>
                </a:ln>
                <a:solidFill>
                  <a:srgbClr val="FF6600"/>
                </a:solidFill>
                <a:latin typeface="Snap ITC"/>
              </a:rPr>
              <a:t>İYİ BİR PROGRAM NASIL OLMALIDIR ?</a:t>
            </a:r>
            <a:endParaRPr lang="tr-TR" sz="2800" b="1" kern="10">
              <a:ln w="9525">
                <a:solidFill>
                  <a:schemeClr val="folHlink"/>
                </a:solidFill>
                <a:round/>
                <a:headEnd/>
                <a:tailEnd/>
              </a:ln>
              <a:solidFill>
                <a:srgbClr val="FF6600"/>
              </a:solidFill>
              <a:latin typeface="Snap ITC"/>
            </a:endParaRPr>
          </a:p>
        </p:txBody>
      </p:sp>
      <p:sp>
        <p:nvSpPr>
          <p:cNvPr id="45060" name="Text Box 3"/>
          <p:cNvSpPr txBox="1">
            <a:spLocks noChangeArrowheads="1"/>
          </p:cNvSpPr>
          <p:nvPr/>
        </p:nvSpPr>
        <p:spPr bwMode="auto">
          <a:xfrm>
            <a:off x="533400" y="1752600"/>
            <a:ext cx="830580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buClr>
                <a:srgbClr val="FF6600"/>
              </a:buClr>
              <a:buFontTx/>
              <a:buAutoNum type="arabicPeriod"/>
            </a:pPr>
            <a:r>
              <a:rPr lang="tr-TR" sz="2000">
                <a:latin typeface="Comic Sans MS" pitchFamily="66" charset="0"/>
              </a:rPr>
              <a:t>Ağır değil, esnek bir yapıda olmalıdır.</a:t>
            </a:r>
          </a:p>
          <a:p>
            <a:pPr algn="just" eaLnBrk="1" hangingPunct="1">
              <a:spcBef>
                <a:spcPct val="50000"/>
              </a:spcBef>
              <a:buClr>
                <a:srgbClr val="FF6600"/>
              </a:buClr>
              <a:buFontTx/>
              <a:buAutoNum type="arabicPeriod"/>
            </a:pPr>
            <a:r>
              <a:rPr lang="tr-TR" sz="2000">
                <a:latin typeface="Comic Sans MS" pitchFamily="66" charset="0"/>
              </a:rPr>
              <a:t>Bir derse ait süre 4-5 saat gibi uzun bir zamanı almamalıdır.  </a:t>
            </a:r>
          </a:p>
          <a:p>
            <a:pPr algn="just" eaLnBrk="1" hangingPunct="1">
              <a:spcBef>
                <a:spcPct val="50000"/>
              </a:spcBef>
              <a:buClr>
                <a:srgbClr val="FF6600"/>
              </a:buClr>
              <a:buFontTx/>
              <a:buAutoNum type="arabicPeriod"/>
            </a:pPr>
            <a:r>
              <a:rPr lang="tr-TR" sz="2000">
                <a:latin typeface="Comic Sans MS" pitchFamily="66" charset="0"/>
              </a:rPr>
              <a:t>Mantık içeren dersler sabah saatlerinde, yorum içeren dersler akşam saatlerinde yer almalıdır.</a:t>
            </a:r>
          </a:p>
          <a:p>
            <a:pPr algn="just" eaLnBrk="1" hangingPunct="1">
              <a:spcBef>
                <a:spcPct val="50000"/>
              </a:spcBef>
              <a:buClr>
                <a:srgbClr val="FF6600"/>
              </a:buClr>
              <a:buFontTx/>
              <a:buAutoNum type="arabicPeriod"/>
            </a:pPr>
            <a:r>
              <a:rPr lang="tr-TR" sz="2000">
                <a:latin typeface="Comic Sans MS" pitchFamily="66" charset="0"/>
              </a:rPr>
              <a:t>Programda dersin zorluk derecesine göre 10 veya 15 dakikalık dinlenmelere yer verilmelidir. Ancak bu dinlenmelerde tv, bilgisayar ya da cep telefonu ile ilgilenilmemelidir.  </a:t>
            </a:r>
          </a:p>
          <a:p>
            <a:pPr algn="just" eaLnBrk="1" hangingPunct="1">
              <a:spcBef>
                <a:spcPct val="50000"/>
              </a:spcBef>
              <a:buClr>
                <a:srgbClr val="FF6600"/>
              </a:buClr>
              <a:buFontTx/>
              <a:buAutoNum type="arabicPeriod"/>
            </a:pPr>
            <a:r>
              <a:rPr lang="tr-TR" sz="2000">
                <a:latin typeface="Comic Sans MS" pitchFamily="66" charset="0"/>
              </a:rPr>
              <a:t> Hazırlanan program bir amaç için isteyerek uygulanmalıdır. </a:t>
            </a:r>
          </a:p>
          <a:p>
            <a:pPr algn="just" eaLnBrk="1" hangingPunct="1">
              <a:spcBef>
                <a:spcPct val="50000"/>
              </a:spcBef>
              <a:buClr>
                <a:srgbClr val="FF6600"/>
              </a:buClr>
              <a:buFont typeface="Tw Cen MT" pitchFamily="34" charset="0"/>
              <a:buAutoNum type="arabicPeriod" startAt="6"/>
            </a:pPr>
            <a:r>
              <a:rPr lang="tr-TR" sz="2000">
                <a:latin typeface="Comic Sans MS" pitchFamily="66" charset="0"/>
              </a:rPr>
              <a:t> Programın içeriği öncelikle konu tekrarına çoğunlukla ise ders çalışmaya ayrılmalıdır.</a:t>
            </a:r>
          </a:p>
          <a:p>
            <a:pPr algn="just" eaLnBrk="1" hangingPunct="1">
              <a:spcBef>
                <a:spcPct val="50000"/>
              </a:spcBef>
              <a:buClr>
                <a:srgbClr val="FF6600"/>
              </a:buClr>
              <a:buFont typeface="Tw Cen MT" pitchFamily="34" charset="0"/>
              <a:buAutoNum type="arabicPeriod" startAt="6"/>
            </a:pPr>
            <a:r>
              <a:rPr lang="tr-TR" sz="2000">
                <a:latin typeface="Comic Sans MS" pitchFamily="66" charset="0"/>
              </a:rPr>
              <a:t> Günlük, haftalık ve aylık tekrarlar programa yansıtılmalıdır.</a:t>
            </a:r>
          </a:p>
          <a:p>
            <a:pPr algn="just" eaLnBrk="1" hangingPunct="1">
              <a:spcBef>
                <a:spcPct val="50000"/>
              </a:spcBef>
              <a:buClr>
                <a:srgbClr val="FF6600"/>
              </a:buClr>
              <a:buFontTx/>
              <a:buAutoNum type="arabicPeriod"/>
            </a:pPr>
            <a:endParaRPr lang="tr-TR" sz="2400">
              <a:latin typeface="Comic Sans MS" pitchFamily="66" charset="0"/>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wipe(down)">
                                      <p:cBhvr>
                                        <p:cTn id="7" dur="580">
                                          <p:stCondLst>
                                            <p:cond delay="0"/>
                                          </p:stCondLst>
                                        </p:cTn>
                                        <p:tgtEl>
                                          <p:spTgt spid="55298"/>
                                        </p:tgtEl>
                                      </p:cBhvr>
                                    </p:animEffect>
                                    <p:anim calcmode="lin" valueType="num">
                                      <p:cBhvr>
                                        <p:cTn id="8" dur="1822" tmFilter="0,0; 0.14,0.36; 0.43,0.73; 0.71,0.91; 1.0,1.0">
                                          <p:stCondLst>
                                            <p:cond delay="0"/>
                                          </p:stCondLst>
                                        </p:cTn>
                                        <p:tgtEl>
                                          <p:spTgt spid="552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52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52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52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5298"/>
                                        </p:tgtEl>
                                        <p:attrNameLst>
                                          <p:attrName>ppt_y</p:attrName>
                                        </p:attrNameLst>
                                      </p:cBhvr>
                                      <p:tavLst>
                                        <p:tav tm="0" fmla="#ppt_y-sin(pi*$)/81">
                                          <p:val>
                                            <p:fltVal val="0"/>
                                          </p:val>
                                        </p:tav>
                                        <p:tav tm="100000">
                                          <p:val>
                                            <p:fltVal val="1"/>
                                          </p:val>
                                        </p:tav>
                                      </p:tavLst>
                                    </p:anim>
                                    <p:animScale>
                                      <p:cBhvr>
                                        <p:cTn id="13" dur="26">
                                          <p:stCondLst>
                                            <p:cond delay="650"/>
                                          </p:stCondLst>
                                        </p:cTn>
                                        <p:tgtEl>
                                          <p:spTgt spid="55298"/>
                                        </p:tgtEl>
                                      </p:cBhvr>
                                      <p:to x="100000" y="60000"/>
                                    </p:animScale>
                                    <p:animScale>
                                      <p:cBhvr>
                                        <p:cTn id="14" dur="166" decel="50000">
                                          <p:stCondLst>
                                            <p:cond delay="676"/>
                                          </p:stCondLst>
                                        </p:cTn>
                                        <p:tgtEl>
                                          <p:spTgt spid="55298"/>
                                        </p:tgtEl>
                                      </p:cBhvr>
                                      <p:to x="100000" y="100000"/>
                                    </p:animScale>
                                    <p:animScale>
                                      <p:cBhvr>
                                        <p:cTn id="15" dur="26">
                                          <p:stCondLst>
                                            <p:cond delay="1312"/>
                                          </p:stCondLst>
                                        </p:cTn>
                                        <p:tgtEl>
                                          <p:spTgt spid="55298"/>
                                        </p:tgtEl>
                                      </p:cBhvr>
                                      <p:to x="100000" y="80000"/>
                                    </p:animScale>
                                    <p:animScale>
                                      <p:cBhvr>
                                        <p:cTn id="16" dur="166" decel="50000">
                                          <p:stCondLst>
                                            <p:cond delay="1338"/>
                                          </p:stCondLst>
                                        </p:cTn>
                                        <p:tgtEl>
                                          <p:spTgt spid="55298"/>
                                        </p:tgtEl>
                                      </p:cBhvr>
                                      <p:to x="100000" y="100000"/>
                                    </p:animScale>
                                    <p:animScale>
                                      <p:cBhvr>
                                        <p:cTn id="17" dur="26">
                                          <p:stCondLst>
                                            <p:cond delay="1642"/>
                                          </p:stCondLst>
                                        </p:cTn>
                                        <p:tgtEl>
                                          <p:spTgt spid="55298"/>
                                        </p:tgtEl>
                                      </p:cBhvr>
                                      <p:to x="100000" y="90000"/>
                                    </p:animScale>
                                    <p:animScale>
                                      <p:cBhvr>
                                        <p:cTn id="18" dur="166" decel="50000">
                                          <p:stCondLst>
                                            <p:cond delay="1668"/>
                                          </p:stCondLst>
                                        </p:cTn>
                                        <p:tgtEl>
                                          <p:spTgt spid="55298"/>
                                        </p:tgtEl>
                                      </p:cBhvr>
                                      <p:to x="100000" y="100000"/>
                                    </p:animScale>
                                    <p:animScale>
                                      <p:cBhvr>
                                        <p:cTn id="19" dur="26">
                                          <p:stCondLst>
                                            <p:cond delay="1808"/>
                                          </p:stCondLst>
                                        </p:cTn>
                                        <p:tgtEl>
                                          <p:spTgt spid="55298"/>
                                        </p:tgtEl>
                                      </p:cBhvr>
                                      <p:to x="100000" y="95000"/>
                                    </p:animScale>
                                    <p:animScale>
                                      <p:cBhvr>
                                        <p:cTn id="20" dur="166" decel="50000">
                                          <p:stCondLst>
                                            <p:cond delay="1834"/>
                                          </p:stCondLst>
                                        </p:cTn>
                                        <p:tgtEl>
                                          <p:spTgt spid="5529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52" presetClass="entr" presetSubtype="0" fill="hold" nodeType="clickEffect">
                                  <p:stCondLst>
                                    <p:cond delay="0"/>
                                  </p:stCondLst>
                                  <p:childTnLst>
                                    <p:set>
                                      <p:cBhvr>
                                        <p:cTn id="24" dur="1" fill="hold">
                                          <p:stCondLst>
                                            <p:cond delay="0"/>
                                          </p:stCondLst>
                                        </p:cTn>
                                        <p:tgtEl>
                                          <p:spTgt spid="45060">
                                            <p:txEl>
                                              <p:pRg st="0" end="0"/>
                                            </p:txEl>
                                          </p:spTgt>
                                        </p:tgtEl>
                                        <p:attrNameLst>
                                          <p:attrName>style.visibility</p:attrName>
                                        </p:attrNameLst>
                                      </p:cBhvr>
                                      <p:to>
                                        <p:strVal val="visible"/>
                                      </p:to>
                                    </p:set>
                                    <p:animScale>
                                      <p:cBhvr>
                                        <p:cTn id="25" dur="2000" decel="50000" fill="hold">
                                          <p:stCondLst>
                                            <p:cond delay="0"/>
                                          </p:stCondLst>
                                        </p:cTn>
                                        <p:tgtEl>
                                          <p:spTgt spid="4506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2000" decel="50000" fill="hold">
                                          <p:stCondLst>
                                            <p:cond delay="0"/>
                                          </p:stCondLst>
                                        </p:cTn>
                                        <p:tgtEl>
                                          <p:spTgt spid="45060">
                                            <p:txEl>
                                              <p:pRg st="0" end="0"/>
                                            </p:txEl>
                                          </p:spTgt>
                                        </p:tgtEl>
                                        <p:attrNameLst>
                                          <p:attrName>ppt_x</p:attrName>
                                          <p:attrName>ppt_y</p:attrName>
                                        </p:attrNameLst>
                                      </p:cBhvr>
                                    </p:animMotion>
                                    <p:animEffect transition="in" filter="fade">
                                      <p:cBhvr>
                                        <p:cTn id="27" dur="2000"/>
                                        <p:tgtEl>
                                          <p:spTgt spid="45060">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2" presetClass="entr" presetSubtype="0" fill="hold" nodeType="clickEffect">
                                  <p:stCondLst>
                                    <p:cond delay="0"/>
                                  </p:stCondLst>
                                  <p:childTnLst>
                                    <p:set>
                                      <p:cBhvr>
                                        <p:cTn id="31" dur="1" fill="hold">
                                          <p:stCondLst>
                                            <p:cond delay="0"/>
                                          </p:stCondLst>
                                        </p:cTn>
                                        <p:tgtEl>
                                          <p:spTgt spid="45060">
                                            <p:txEl>
                                              <p:pRg st="1" end="1"/>
                                            </p:txEl>
                                          </p:spTgt>
                                        </p:tgtEl>
                                        <p:attrNameLst>
                                          <p:attrName>style.visibility</p:attrName>
                                        </p:attrNameLst>
                                      </p:cBhvr>
                                      <p:to>
                                        <p:strVal val="visible"/>
                                      </p:to>
                                    </p:set>
                                    <p:animScale>
                                      <p:cBhvr>
                                        <p:cTn id="32" dur="2000" decel="50000" fill="hold">
                                          <p:stCondLst>
                                            <p:cond delay="0"/>
                                          </p:stCondLst>
                                        </p:cTn>
                                        <p:tgtEl>
                                          <p:spTgt spid="45060">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2000" decel="50000" fill="hold">
                                          <p:stCondLst>
                                            <p:cond delay="0"/>
                                          </p:stCondLst>
                                        </p:cTn>
                                        <p:tgtEl>
                                          <p:spTgt spid="45060">
                                            <p:txEl>
                                              <p:pRg st="1" end="1"/>
                                            </p:txEl>
                                          </p:spTgt>
                                        </p:tgtEl>
                                        <p:attrNameLst>
                                          <p:attrName>ppt_x</p:attrName>
                                          <p:attrName>ppt_y</p:attrName>
                                        </p:attrNameLst>
                                      </p:cBhvr>
                                    </p:animMotion>
                                    <p:animEffect transition="in" filter="fade">
                                      <p:cBhvr>
                                        <p:cTn id="34" dur="2000"/>
                                        <p:tgtEl>
                                          <p:spTgt spid="45060">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2" presetClass="entr" presetSubtype="0" fill="hold" nodeType="clickEffect">
                                  <p:stCondLst>
                                    <p:cond delay="0"/>
                                  </p:stCondLst>
                                  <p:childTnLst>
                                    <p:set>
                                      <p:cBhvr>
                                        <p:cTn id="38" dur="1" fill="hold">
                                          <p:stCondLst>
                                            <p:cond delay="0"/>
                                          </p:stCondLst>
                                        </p:cTn>
                                        <p:tgtEl>
                                          <p:spTgt spid="45060">
                                            <p:txEl>
                                              <p:pRg st="2" end="2"/>
                                            </p:txEl>
                                          </p:spTgt>
                                        </p:tgtEl>
                                        <p:attrNameLst>
                                          <p:attrName>style.visibility</p:attrName>
                                        </p:attrNameLst>
                                      </p:cBhvr>
                                      <p:to>
                                        <p:strVal val="visible"/>
                                      </p:to>
                                    </p:set>
                                    <p:animScale>
                                      <p:cBhvr>
                                        <p:cTn id="39" dur="2000" decel="50000" fill="hold">
                                          <p:stCondLst>
                                            <p:cond delay="0"/>
                                          </p:stCondLst>
                                        </p:cTn>
                                        <p:tgtEl>
                                          <p:spTgt spid="45060">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2000" decel="50000" fill="hold">
                                          <p:stCondLst>
                                            <p:cond delay="0"/>
                                          </p:stCondLst>
                                        </p:cTn>
                                        <p:tgtEl>
                                          <p:spTgt spid="45060">
                                            <p:txEl>
                                              <p:pRg st="2" end="2"/>
                                            </p:txEl>
                                          </p:spTgt>
                                        </p:tgtEl>
                                        <p:attrNameLst>
                                          <p:attrName>ppt_x</p:attrName>
                                          <p:attrName>ppt_y</p:attrName>
                                        </p:attrNameLst>
                                      </p:cBhvr>
                                    </p:animMotion>
                                    <p:animEffect transition="in" filter="fade">
                                      <p:cBhvr>
                                        <p:cTn id="41" dur="2000"/>
                                        <p:tgtEl>
                                          <p:spTgt spid="45060">
                                            <p:txEl>
                                              <p:pRg st="2" end="2"/>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2" presetClass="entr" presetSubtype="0" fill="hold" nodeType="clickEffect">
                                  <p:stCondLst>
                                    <p:cond delay="0"/>
                                  </p:stCondLst>
                                  <p:childTnLst>
                                    <p:set>
                                      <p:cBhvr>
                                        <p:cTn id="45" dur="1" fill="hold">
                                          <p:stCondLst>
                                            <p:cond delay="0"/>
                                          </p:stCondLst>
                                        </p:cTn>
                                        <p:tgtEl>
                                          <p:spTgt spid="45060">
                                            <p:txEl>
                                              <p:pRg st="3" end="3"/>
                                            </p:txEl>
                                          </p:spTgt>
                                        </p:tgtEl>
                                        <p:attrNameLst>
                                          <p:attrName>style.visibility</p:attrName>
                                        </p:attrNameLst>
                                      </p:cBhvr>
                                      <p:to>
                                        <p:strVal val="visible"/>
                                      </p:to>
                                    </p:set>
                                    <p:animScale>
                                      <p:cBhvr>
                                        <p:cTn id="46" dur="2000" decel="50000" fill="hold">
                                          <p:stCondLst>
                                            <p:cond delay="0"/>
                                          </p:stCondLst>
                                        </p:cTn>
                                        <p:tgtEl>
                                          <p:spTgt spid="45060">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2000" decel="50000" fill="hold">
                                          <p:stCondLst>
                                            <p:cond delay="0"/>
                                          </p:stCondLst>
                                        </p:cTn>
                                        <p:tgtEl>
                                          <p:spTgt spid="45060">
                                            <p:txEl>
                                              <p:pRg st="3" end="3"/>
                                            </p:txEl>
                                          </p:spTgt>
                                        </p:tgtEl>
                                        <p:attrNameLst>
                                          <p:attrName>ppt_x</p:attrName>
                                          <p:attrName>ppt_y</p:attrName>
                                        </p:attrNameLst>
                                      </p:cBhvr>
                                    </p:animMotion>
                                    <p:animEffect transition="in" filter="fade">
                                      <p:cBhvr>
                                        <p:cTn id="48" dur="2000"/>
                                        <p:tgtEl>
                                          <p:spTgt spid="45060">
                                            <p:txEl>
                                              <p:pRg st="3" end="3"/>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2" presetClass="entr" presetSubtype="0" fill="hold" nodeType="clickEffect">
                                  <p:stCondLst>
                                    <p:cond delay="0"/>
                                  </p:stCondLst>
                                  <p:childTnLst>
                                    <p:set>
                                      <p:cBhvr>
                                        <p:cTn id="52" dur="1" fill="hold">
                                          <p:stCondLst>
                                            <p:cond delay="0"/>
                                          </p:stCondLst>
                                        </p:cTn>
                                        <p:tgtEl>
                                          <p:spTgt spid="45060">
                                            <p:txEl>
                                              <p:pRg st="4" end="4"/>
                                            </p:txEl>
                                          </p:spTgt>
                                        </p:tgtEl>
                                        <p:attrNameLst>
                                          <p:attrName>style.visibility</p:attrName>
                                        </p:attrNameLst>
                                      </p:cBhvr>
                                      <p:to>
                                        <p:strVal val="visible"/>
                                      </p:to>
                                    </p:set>
                                    <p:animScale>
                                      <p:cBhvr>
                                        <p:cTn id="53" dur="2000" decel="50000" fill="hold">
                                          <p:stCondLst>
                                            <p:cond delay="0"/>
                                          </p:stCondLst>
                                        </p:cTn>
                                        <p:tgtEl>
                                          <p:spTgt spid="45060">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2000" decel="50000" fill="hold">
                                          <p:stCondLst>
                                            <p:cond delay="0"/>
                                          </p:stCondLst>
                                        </p:cTn>
                                        <p:tgtEl>
                                          <p:spTgt spid="45060">
                                            <p:txEl>
                                              <p:pRg st="4" end="4"/>
                                            </p:txEl>
                                          </p:spTgt>
                                        </p:tgtEl>
                                        <p:attrNameLst>
                                          <p:attrName>ppt_x</p:attrName>
                                          <p:attrName>ppt_y</p:attrName>
                                        </p:attrNameLst>
                                      </p:cBhvr>
                                    </p:animMotion>
                                    <p:animEffect transition="in" filter="fade">
                                      <p:cBhvr>
                                        <p:cTn id="55" dur="2000"/>
                                        <p:tgtEl>
                                          <p:spTgt spid="45060">
                                            <p:txEl>
                                              <p:pRg st="4" end="4"/>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2" presetClass="entr" presetSubtype="0" fill="hold" nodeType="clickEffect">
                                  <p:stCondLst>
                                    <p:cond delay="0"/>
                                  </p:stCondLst>
                                  <p:childTnLst>
                                    <p:set>
                                      <p:cBhvr>
                                        <p:cTn id="59" dur="1" fill="hold">
                                          <p:stCondLst>
                                            <p:cond delay="0"/>
                                          </p:stCondLst>
                                        </p:cTn>
                                        <p:tgtEl>
                                          <p:spTgt spid="45060">
                                            <p:txEl>
                                              <p:pRg st="5" end="5"/>
                                            </p:txEl>
                                          </p:spTgt>
                                        </p:tgtEl>
                                        <p:attrNameLst>
                                          <p:attrName>style.visibility</p:attrName>
                                        </p:attrNameLst>
                                      </p:cBhvr>
                                      <p:to>
                                        <p:strVal val="visible"/>
                                      </p:to>
                                    </p:set>
                                    <p:animScale>
                                      <p:cBhvr>
                                        <p:cTn id="60" dur="2000" decel="50000" fill="hold">
                                          <p:stCondLst>
                                            <p:cond delay="0"/>
                                          </p:stCondLst>
                                        </p:cTn>
                                        <p:tgtEl>
                                          <p:spTgt spid="45060">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2000" decel="50000" fill="hold">
                                          <p:stCondLst>
                                            <p:cond delay="0"/>
                                          </p:stCondLst>
                                        </p:cTn>
                                        <p:tgtEl>
                                          <p:spTgt spid="45060">
                                            <p:txEl>
                                              <p:pRg st="5" end="5"/>
                                            </p:txEl>
                                          </p:spTgt>
                                        </p:tgtEl>
                                        <p:attrNameLst>
                                          <p:attrName>ppt_x</p:attrName>
                                          <p:attrName>ppt_y</p:attrName>
                                        </p:attrNameLst>
                                      </p:cBhvr>
                                    </p:animMotion>
                                    <p:animEffect transition="in" filter="fade">
                                      <p:cBhvr>
                                        <p:cTn id="62" dur="2000"/>
                                        <p:tgtEl>
                                          <p:spTgt spid="45060">
                                            <p:txEl>
                                              <p:pRg st="5" end="5"/>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2" presetClass="entr" presetSubtype="0" fill="hold" nodeType="clickEffect">
                                  <p:stCondLst>
                                    <p:cond delay="0"/>
                                  </p:stCondLst>
                                  <p:childTnLst>
                                    <p:set>
                                      <p:cBhvr>
                                        <p:cTn id="66" dur="1" fill="hold">
                                          <p:stCondLst>
                                            <p:cond delay="0"/>
                                          </p:stCondLst>
                                        </p:cTn>
                                        <p:tgtEl>
                                          <p:spTgt spid="45060">
                                            <p:txEl>
                                              <p:pRg st="6" end="6"/>
                                            </p:txEl>
                                          </p:spTgt>
                                        </p:tgtEl>
                                        <p:attrNameLst>
                                          <p:attrName>style.visibility</p:attrName>
                                        </p:attrNameLst>
                                      </p:cBhvr>
                                      <p:to>
                                        <p:strVal val="visible"/>
                                      </p:to>
                                    </p:set>
                                    <p:animScale>
                                      <p:cBhvr>
                                        <p:cTn id="67" dur="2000" decel="50000" fill="hold">
                                          <p:stCondLst>
                                            <p:cond delay="0"/>
                                          </p:stCondLst>
                                        </p:cTn>
                                        <p:tgtEl>
                                          <p:spTgt spid="45060">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2000" decel="50000" fill="hold">
                                          <p:stCondLst>
                                            <p:cond delay="0"/>
                                          </p:stCondLst>
                                        </p:cTn>
                                        <p:tgtEl>
                                          <p:spTgt spid="45060">
                                            <p:txEl>
                                              <p:pRg st="6" end="6"/>
                                            </p:txEl>
                                          </p:spTgt>
                                        </p:tgtEl>
                                        <p:attrNameLst>
                                          <p:attrName>ppt_x</p:attrName>
                                          <p:attrName>ppt_y</p:attrName>
                                        </p:attrNameLst>
                                      </p:cBhvr>
                                    </p:animMotion>
                                    <p:animEffect transition="in" filter="fade">
                                      <p:cBhvr>
                                        <p:cTn id="69" dur="2000"/>
                                        <p:tgtEl>
                                          <p:spTgt spid="4506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09600" y="457200"/>
            <a:ext cx="6870700" cy="700088"/>
          </a:xfrm>
        </p:spPr>
        <p:txBody>
          <a:bodyPr/>
          <a:lstStyle/>
          <a:p>
            <a:pPr eaLnBrk="1" hangingPunct="1"/>
            <a:r>
              <a:rPr lang="tr-TR" sz="4000" b="1" u="sng" smtClean="0">
                <a:solidFill>
                  <a:srgbClr val="008000"/>
                </a:solidFill>
                <a:latin typeface="Algerian" pitchFamily="82" charset="0"/>
              </a:rPr>
              <a:t>PROGRAMLI ÇALIŞMA İLE ;</a:t>
            </a:r>
          </a:p>
        </p:txBody>
      </p:sp>
      <p:pic>
        <p:nvPicPr>
          <p:cNvPr id="54275" name="Picture 3" descr="BD09278_"/>
          <p:cNvPicPr>
            <a:picLocks noGrp="1" noChangeAspect="1" noChangeArrowheads="1"/>
          </p:cNvPicPr>
          <p:nvPr>
            <p:ph sz="quarter" idx="1"/>
          </p:nvPr>
        </p:nvPicPr>
        <p:blipFill>
          <a:blip r:embed="rId2" cstate="print">
            <a:lum bright="-24000"/>
            <a:extLst>
              <a:ext uri="{28A0092B-C50C-407E-A947-70E740481C1C}">
                <a14:useLocalDpi xmlns:a14="http://schemas.microsoft.com/office/drawing/2010/main" val="0"/>
              </a:ext>
            </a:extLst>
          </a:blip>
          <a:srcRect/>
          <a:stretch>
            <a:fillRect/>
          </a:stretch>
        </p:blipFill>
        <p:spPr>
          <a:xfrm>
            <a:off x="0" y="2514600"/>
            <a:ext cx="1258888" cy="1258888"/>
          </a:xfrm>
          <a:noFill/>
        </p:spPr>
      </p:pic>
      <p:pic>
        <p:nvPicPr>
          <p:cNvPr id="54277" name="Picture 5" descr="BD09278_"/>
          <p:cNvPicPr>
            <a:picLocks noGrp="1" noChangeAspect="1" noChangeArrowheads="1"/>
          </p:cNvPicPr>
          <p:nvPr>
            <p:ph sz="quarter" idx="2"/>
          </p:nvPr>
        </p:nvPicPr>
        <p:blipFill>
          <a:blip r:embed="rId2" cstate="print">
            <a:lum bright="-24000"/>
            <a:extLst>
              <a:ext uri="{28A0092B-C50C-407E-A947-70E740481C1C}">
                <a14:useLocalDpi xmlns:a14="http://schemas.microsoft.com/office/drawing/2010/main" val="0"/>
              </a:ext>
            </a:extLst>
          </a:blip>
          <a:srcRect/>
          <a:stretch>
            <a:fillRect/>
          </a:stretch>
        </p:blipFill>
        <p:spPr>
          <a:xfrm>
            <a:off x="0" y="4114800"/>
            <a:ext cx="1268413" cy="1144588"/>
          </a:xfrm>
          <a:noFill/>
        </p:spPr>
      </p:pic>
      <p:sp>
        <p:nvSpPr>
          <p:cNvPr id="48133" name="6 Slayt Numarası Yer Tutucusu"/>
          <p:cNvSpPr>
            <a:spLocks noGrp="1"/>
          </p:cNvSpPr>
          <p:nvPr>
            <p:ph type="sldNum" sz="quarter" idx="11"/>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DE91F10D-243E-4FD6-96CB-3F1FB87149C4}" type="slidenum">
              <a:rPr lang="en-US" smtClean="0"/>
              <a:pPr>
                <a:defRPr/>
              </a:pPr>
              <a:t>28</a:t>
            </a:fld>
            <a:endParaRPr lang="en-US" smtClean="0"/>
          </a:p>
        </p:txBody>
      </p:sp>
      <p:sp>
        <p:nvSpPr>
          <p:cNvPr id="54276" name="WordArt 4"/>
          <p:cNvSpPr>
            <a:spLocks noChangeArrowheads="1" noChangeShapeType="1" noTextEdit="1"/>
          </p:cNvSpPr>
          <p:nvPr/>
        </p:nvSpPr>
        <p:spPr bwMode="auto">
          <a:xfrm>
            <a:off x="1219200" y="2743200"/>
            <a:ext cx="7620000" cy="757238"/>
          </a:xfrm>
          <a:prstGeom prst="rect">
            <a:avLst/>
          </a:prstGeom>
        </p:spPr>
        <p:txBody>
          <a:bodyPr wrap="none" fromWordArt="1">
            <a:prstTxWarp prst="textPlain">
              <a:avLst>
                <a:gd name="adj" fmla="val 50000"/>
              </a:avLst>
            </a:prstTxWarp>
          </a:bodyPr>
          <a:lstStyle/>
          <a:p>
            <a:pPr algn="ctr"/>
            <a:r>
              <a:rPr lang="tr-TR" sz="1600" kern="10">
                <a:ln w="9525">
                  <a:solidFill>
                    <a:schemeClr val="tx2"/>
                  </a:solidFill>
                  <a:round/>
                  <a:headEnd/>
                  <a:tailEnd/>
                </a:ln>
                <a:latin typeface="Comic Sans MS"/>
              </a:rPr>
              <a:t>Daha az zamanda daha çok bilgiye ulaşabilirsiniz.</a:t>
            </a:r>
          </a:p>
        </p:txBody>
      </p:sp>
      <p:sp>
        <p:nvSpPr>
          <p:cNvPr id="54278" name="WordArt 6"/>
          <p:cNvSpPr>
            <a:spLocks noChangeArrowheads="1" noChangeShapeType="1" noTextEdit="1"/>
          </p:cNvSpPr>
          <p:nvPr/>
        </p:nvSpPr>
        <p:spPr bwMode="auto">
          <a:xfrm>
            <a:off x="1295400" y="4267200"/>
            <a:ext cx="7696200" cy="890588"/>
          </a:xfrm>
          <a:prstGeom prst="rect">
            <a:avLst/>
          </a:prstGeom>
        </p:spPr>
        <p:txBody>
          <a:bodyPr wrap="none" fromWordArt="1">
            <a:prstTxWarp prst="textPlain">
              <a:avLst>
                <a:gd name="adj" fmla="val 50000"/>
              </a:avLst>
            </a:prstTxWarp>
          </a:bodyPr>
          <a:lstStyle/>
          <a:p>
            <a:pPr algn="ctr"/>
            <a:r>
              <a:rPr lang="tr-TR" sz="1600" kern="10">
                <a:ln w="9525">
                  <a:solidFill>
                    <a:schemeClr val="tx2"/>
                  </a:solidFill>
                  <a:round/>
                  <a:headEnd/>
                  <a:tailEnd/>
                </a:ln>
                <a:latin typeface="Comic Sans MS"/>
              </a:rPr>
              <a:t>Ders dışındaki faaliyetlere daha fazla zaman ayırabilirsiniz.</a:t>
            </a: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4274"/>
                                        </p:tgtEl>
                                        <p:attrNameLst>
                                          <p:attrName>style.visibility</p:attrName>
                                        </p:attrNameLst>
                                      </p:cBhvr>
                                      <p:to>
                                        <p:strVal val="visible"/>
                                      </p:to>
                                    </p:set>
                                    <p:anim calcmode="discrete" valueType="clr">
                                      <p:cBhvr override="childStyle">
                                        <p:cTn id="7" dur="80"/>
                                        <p:tgtEl>
                                          <p:spTgt spid="542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4274"/>
                                        </p:tgtEl>
                                        <p:attrNameLst>
                                          <p:attrName>fillcolor</p:attrName>
                                        </p:attrNameLst>
                                      </p:cBhvr>
                                      <p:tavLst>
                                        <p:tav tm="0">
                                          <p:val>
                                            <p:clrVal>
                                              <a:schemeClr val="accent2"/>
                                            </p:clrVal>
                                          </p:val>
                                        </p:tav>
                                        <p:tav tm="50000">
                                          <p:val>
                                            <p:clrVal>
                                              <a:schemeClr val="hlink"/>
                                            </p:clrVal>
                                          </p:val>
                                        </p:tav>
                                      </p:tavLst>
                                    </p:anim>
                                    <p:set>
                                      <p:cBhvr>
                                        <p:cTn id="9" dur="80"/>
                                        <p:tgtEl>
                                          <p:spTgt spid="54274"/>
                                        </p:tgtEl>
                                        <p:attrNameLst>
                                          <p:attrName>fill.type</p:attrName>
                                        </p:attrNameLst>
                                      </p:cBhvr>
                                      <p:to>
                                        <p:strVal val="solid"/>
                                      </p:to>
                                    </p:set>
                                  </p:childTnLst>
                                </p:cTn>
                              </p:par>
                            </p:childTnLst>
                          </p:cTn>
                        </p:par>
                        <p:par>
                          <p:cTn id="10" fill="hold" nodeType="afterGroup">
                            <p:stCondLst>
                              <p:cond delay="840"/>
                            </p:stCondLst>
                            <p:childTnLst>
                              <p:par>
                                <p:cTn id="11" presetID="2" presetClass="entr" presetSubtype="8" fill="hold" nodeType="afterEffect">
                                  <p:stCondLst>
                                    <p:cond delay="0"/>
                                  </p:stCondLst>
                                  <p:childTnLst>
                                    <p:set>
                                      <p:cBhvr>
                                        <p:cTn id="12" dur="1" fill="hold">
                                          <p:stCondLst>
                                            <p:cond delay="0"/>
                                          </p:stCondLst>
                                        </p:cTn>
                                        <p:tgtEl>
                                          <p:spTgt spid="54275"/>
                                        </p:tgtEl>
                                        <p:attrNameLst>
                                          <p:attrName>style.visibility</p:attrName>
                                        </p:attrNameLst>
                                      </p:cBhvr>
                                      <p:to>
                                        <p:strVal val="visible"/>
                                      </p:to>
                                    </p:set>
                                    <p:anim calcmode="lin" valueType="num">
                                      <p:cBhvr additive="base">
                                        <p:cTn id="13" dur="500" fill="hold"/>
                                        <p:tgtEl>
                                          <p:spTgt spid="54275"/>
                                        </p:tgtEl>
                                        <p:attrNameLst>
                                          <p:attrName>ppt_x</p:attrName>
                                        </p:attrNameLst>
                                      </p:cBhvr>
                                      <p:tavLst>
                                        <p:tav tm="0">
                                          <p:val>
                                            <p:strVal val="0-#ppt_w/2"/>
                                          </p:val>
                                        </p:tav>
                                        <p:tav tm="100000">
                                          <p:val>
                                            <p:strVal val="#ppt_x"/>
                                          </p:val>
                                        </p:tav>
                                      </p:tavLst>
                                    </p:anim>
                                    <p:anim calcmode="lin" valueType="num">
                                      <p:cBhvr additive="base">
                                        <p:cTn id="14" dur="500" fill="hold"/>
                                        <p:tgtEl>
                                          <p:spTgt spid="5427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4276"/>
                                        </p:tgtEl>
                                        <p:attrNameLst>
                                          <p:attrName>style.visibility</p:attrName>
                                        </p:attrNameLst>
                                      </p:cBhvr>
                                      <p:to>
                                        <p:strVal val="visible"/>
                                      </p:to>
                                    </p:set>
                                    <p:anim calcmode="lin" valueType="num">
                                      <p:cBhvr>
                                        <p:cTn id="19" dur="500" fill="hold"/>
                                        <p:tgtEl>
                                          <p:spTgt spid="54276"/>
                                        </p:tgtEl>
                                        <p:attrNameLst>
                                          <p:attrName>ppt_w</p:attrName>
                                        </p:attrNameLst>
                                      </p:cBhvr>
                                      <p:tavLst>
                                        <p:tav tm="0">
                                          <p:val>
                                            <p:fltVal val="0"/>
                                          </p:val>
                                        </p:tav>
                                        <p:tav tm="100000">
                                          <p:val>
                                            <p:strVal val="#ppt_w"/>
                                          </p:val>
                                        </p:tav>
                                      </p:tavLst>
                                    </p:anim>
                                    <p:anim calcmode="lin" valueType="num">
                                      <p:cBhvr>
                                        <p:cTn id="20" dur="500" fill="hold"/>
                                        <p:tgtEl>
                                          <p:spTgt spid="54276"/>
                                        </p:tgtEl>
                                        <p:attrNameLst>
                                          <p:attrName>ppt_h</p:attrName>
                                        </p:attrNameLst>
                                      </p:cBhvr>
                                      <p:tavLst>
                                        <p:tav tm="0">
                                          <p:val>
                                            <p:fltVal val="0"/>
                                          </p:val>
                                        </p:tav>
                                        <p:tav tm="100000">
                                          <p:val>
                                            <p:strVal val="#ppt_h"/>
                                          </p:val>
                                        </p:tav>
                                      </p:tavLst>
                                    </p:anim>
                                  </p:childTnLst>
                                </p:cTn>
                              </p:par>
                            </p:childTnLst>
                          </p:cTn>
                        </p:par>
                        <p:par>
                          <p:cTn id="21" fill="hold" nodeType="afterGroup">
                            <p:stCondLst>
                              <p:cond delay="500"/>
                            </p:stCondLst>
                            <p:childTnLst>
                              <p:par>
                                <p:cTn id="22" presetID="2" presetClass="entr" presetSubtype="8" fill="hold" nodeType="afterEffect">
                                  <p:stCondLst>
                                    <p:cond delay="0"/>
                                  </p:stCondLst>
                                  <p:childTnLst>
                                    <p:set>
                                      <p:cBhvr>
                                        <p:cTn id="23" dur="1" fill="hold">
                                          <p:stCondLst>
                                            <p:cond delay="0"/>
                                          </p:stCondLst>
                                        </p:cTn>
                                        <p:tgtEl>
                                          <p:spTgt spid="54277"/>
                                        </p:tgtEl>
                                        <p:attrNameLst>
                                          <p:attrName>style.visibility</p:attrName>
                                        </p:attrNameLst>
                                      </p:cBhvr>
                                      <p:to>
                                        <p:strVal val="visible"/>
                                      </p:to>
                                    </p:set>
                                    <p:anim calcmode="lin" valueType="num">
                                      <p:cBhvr additive="base">
                                        <p:cTn id="24" dur="500" fill="hold"/>
                                        <p:tgtEl>
                                          <p:spTgt spid="54277"/>
                                        </p:tgtEl>
                                        <p:attrNameLst>
                                          <p:attrName>ppt_x</p:attrName>
                                        </p:attrNameLst>
                                      </p:cBhvr>
                                      <p:tavLst>
                                        <p:tav tm="0">
                                          <p:val>
                                            <p:strVal val="0-#ppt_w/2"/>
                                          </p:val>
                                        </p:tav>
                                        <p:tav tm="100000">
                                          <p:val>
                                            <p:strVal val="#ppt_x"/>
                                          </p:val>
                                        </p:tav>
                                      </p:tavLst>
                                    </p:anim>
                                    <p:anim calcmode="lin" valueType="num">
                                      <p:cBhvr additive="base">
                                        <p:cTn id="25" dur="500" fill="hold"/>
                                        <p:tgtEl>
                                          <p:spTgt spid="54277"/>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54278"/>
                                        </p:tgtEl>
                                        <p:attrNameLst>
                                          <p:attrName>style.visibility</p:attrName>
                                        </p:attrNameLst>
                                      </p:cBhvr>
                                      <p:to>
                                        <p:strVal val="visible"/>
                                      </p:to>
                                    </p:set>
                                    <p:anim calcmode="lin" valueType="num">
                                      <p:cBhvr>
                                        <p:cTn id="30" dur="500" fill="hold"/>
                                        <p:tgtEl>
                                          <p:spTgt spid="54278"/>
                                        </p:tgtEl>
                                        <p:attrNameLst>
                                          <p:attrName>ppt_w</p:attrName>
                                        </p:attrNameLst>
                                      </p:cBhvr>
                                      <p:tavLst>
                                        <p:tav tm="0">
                                          <p:val>
                                            <p:fltVal val="0"/>
                                          </p:val>
                                        </p:tav>
                                        <p:tav tm="100000">
                                          <p:val>
                                            <p:strVal val="#ppt_w"/>
                                          </p:val>
                                        </p:tav>
                                      </p:tavLst>
                                    </p:anim>
                                    <p:anim calcmode="lin" valueType="num">
                                      <p:cBhvr>
                                        <p:cTn id="31" dur="500" fill="hold"/>
                                        <p:tgtEl>
                                          <p:spTgt spid="542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6" grpId="0" animBg="1"/>
      <p:bldP spid="542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0" y="228600"/>
            <a:ext cx="8382000" cy="1219200"/>
          </a:xfrm>
        </p:spPr>
        <p:txBody>
          <a:bodyPr>
            <a:noAutofit/>
          </a:bodyPr>
          <a:lstStyle/>
          <a:p>
            <a:pPr algn="ctr" eaLnBrk="1" fontAlgn="auto" hangingPunct="1">
              <a:spcAft>
                <a:spcPts val="0"/>
              </a:spcAft>
              <a:defRPr/>
            </a:pPr>
            <a:r>
              <a:rPr lang="tr-TR" sz="3200" b="1" u="sng" dirty="0" smtClean="0">
                <a:solidFill>
                  <a:schemeClr val="tx2">
                    <a:satMod val="130000"/>
                  </a:schemeClr>
                </a:solidFill>
                <a:effectLst/>
                <a:latin typeface="Comic Sans MS" pitchFamily="66" charset="0"/>
              </a:rPr>
              <a:t>IV- VERİMİ   AZALTICI  ETKENLERİ   ORTADAN   KALDIRINIZ</a:t>
            </a:r>
          </a:p>
        </p:txBody>
      </p:sp>
      <p:graphicFrame>
        <p:nvGraphicFramePr>
          <p:cNvPr id="25603" name="Group 3"/>
          <p:cNvGraphicFramePr>
            <a:graphicFrameLocks noGrp="1"/>
          </p:cNvGraphicFramePr>
          <p:nvPr>
            <p:ph type="tbl" idx="1"/>
          </p:nvPr>
        </p:nvGraphicFramePr>
        <p:xfrm>
          <a:off x="990600" y="1600200"/>
          <a:ext cx="8153401" cy="4648200"/>
        </p:xfrm>
        <a:graphic>
          <a:graphicData uri="http://schemas.openxmlformats.org/drawingml/2006/table">
            <a:tbl>
              <a:tblPr/>
              <a:tblGrid>
                <a:gridCol w="2020151"/>
                <a:gridCol w="2020150"/>
                <a:gridCol w="2163725"/>
                <a:gridCol w="1949375"/>
              </a:tblGrid>
              <a:tr h="96890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400" b="0" i="0" u="none" strike="noStrike" cap="none" normalizeH="0" baseline="0" dirty="0" smtClean="0">
                          <a:ln>
                            <a:noFill/>
                          </a:ln>
                          <a:solidFill>
                            <a:schemeClr val="tx1"/>
                          </a:solidFill>
                          <a:effectLst/>
                          <a:latin typeface="Comic Sans MS" pitchFamily="66" charset="0"/>
                        </a:rPr>
                        <a:t>Yorgunluk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400" b="0" i="0" u="none" strike="noStrike" cap="none" normalizeH="0" baseline="0" dirty="0" smtClean="0">
                          <a:ln>
                            <a:noFill/>
                          </a:ln>
                          <a:solidFill>
                            <a:srgbClr val="CC0099"/>
                          </a:solidFill>
                          <a:effectLst/>
                          <a:latin typeface="Comic Sans MS" pitchFamily="66" charset="0"/>
                        </a:rPr>
                        <a:t>Elem Duygusu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400" b="0" i="0" u="none" strike="noStrike" cap="none" normalizeH="0" baseline="0" dirty="0" smtClean="0">
                          <a:ln>
                            <a:noFill/>
                          </a:ln>
                          <a:solidFill>
                            <a:srgbClr val="FF6600"/>
                          </a:solidFill>
                          <a:effectLst/>
                          <a:latin typeface="Comic Sans MS" pitchFamily="66" charset="0"/>
                        </a:rPr>
                        <a:t>Fazla Heyecan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400" b="0" i="0" u="none" strike="noStrike" cap="none" normalizeH="0" baseline="0" dirty="0" smtClean="0">
                          <a:ln>
                            <a:noFill/>
                          </a:ln>
                          <a:solidFill>
                            <a:srgbClr val="C00000"/>
                          </a:solidFill>
                          <a:effectLst/>
                          <a:latin typeface="Comic Sans MS" pitchFamily="66" charset="0"/>
                        </a:rPr>
                        <a:t>Aile Dertleri</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67053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400" b="0" i="0" u="none" strike="noStrike" cap="none" normalizeH="0" baseline="0" dirty="0" smtClean="0">
                          <a:ln>
                            <a:noFill/>
                          </a:ln>
                          <a:solidFill>
                            <a:srgbClr val="FF3300"/>
                          </a:solidFill>
                          <a:effectLst/>
                          <a:latin typeface="Comic Sans MS" pitchFamily="66" charset="0"/>
                        </a:rPr>
                        <a:t>Uykusuzluk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400" b="0" i="0" u="none" strike="noStrike" cap="none" normalizeH="0" baseline="0" dirty="0" smtClean="0">
                          <a:ln>
                            <a:noFill/>
                          </a:ln>
                          <a:solidFill>
                            <a:srgbClr val="008000"/>
                          </a:solidFill>
                          <a:effectLst/>
                          <a:latin typeface="Comic Sans MS" pitchFamily="66" charset="0"/>
                        </a:rPr>
                        <a:t>Korku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400" b="0" i="0" u="none" strike="noStrike" cap="none" normalizeH="0" baseline="0" dirty="0" smtClean="0">
                          <a:ln>
                            <a:noFill/>
                          </a:ln>
                          <a:solidFill>
                            <a:srgbClr val="002060"/>
                          </a:solidFill>
                          <a:effectLst/>
                          <a:latin typeface="Comic Sans MS" pitchFamily="66" charset="0"/>
                        </a:rPr>
                        <a:t>Endişe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400" b="0" i="0" u="none" strike="noStrike" cap="none" normalizeH="0" baseline="0" dirty="0" smtClean="0">
                          <a:ln>
                            <a:noFill/>
                          </a:ln>
                          <a:solidFill>
                            <a:schemeClr val="tx1"/>
                          </a:solidFill>
                          <a:effectLst/>
                          <a:latin typeface="Comic Sans MS" pitchFamily="66" charset="0"/>
                        </a:rPr>
                        <a:t>Acelecilik</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132439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000" b="0" i="0" u="none" strike="noStrike" cap="none" normalizeH="0" baseline="0" dirty="0" smtClean="0">
                          <a:ln>
                            <a:noFill/>
                          </a:ln>
                          <a:solidFill>
                            <a:srgbClr val="000099"/>
                          </a:solidFill>
                          <a:effectLst/>
                          <a:latin typeface="Comic Sans MS" pitchFamily="66" charset="0"/>
                        </a:rPr>
                        <a:t>Normalin Altında Yada Üstündeki Fiziki Şartlar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400" b="0" i="0" u="none" strike="noStrike" cap="none" normalizeH="0" baseline="0" dirty="0" smtClean="0">
                          <a:ln>
                            <a:noFill/>
                          </a:ln>
                          <a:solidFill>
                            <a:schemeClr val="tx1"/>
                          </a:solidFill>
                          <a:effectLst/>
                          <a:latin typeface="Comic Sans MS" pitchFamily="66" charset="0"/>
                        </a:rPr>
                        <a:t>Araç Gereç Noksanlığı</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400" b="0" i="0" u="none" strike="noStrike" cap="none" normalizeH="0" baseline="0" dirty="0" smtClean="0">
                          <a:ln>
                            <a:noFill/>
                          </a:ln>
                          <a:solidFill>
                            <a:srgbClr val="FF0000"/>
                          </a:solidFill>
                          <a:effectLst/>
                          <a:latin typeface="Comic Sans MS" pitchFamily="66" charset="0"/>
                        </a:rPr>
                        <a:t>Başka Yerde Olma Düşüncesi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000" b="0" i="0" u="none" strike="noStrike" cap="none" normalizeH="0" baseline="0" dirty="0" smtClean="0">
                          <a:ln>
                            <a:noFill/>
                          </a:ln>
                          <a:solidFill>
                            <a:srgbClr val="008000"/>
                          </a:solidFill>
                          <a:effectLst/>
                          <a:latin typeface="Comic Sans MS" pitchFamily="66" charset="0"/>
                        </a:rPr>
                        <a:t>Dikkati Dağıtacak Poster, Resim,Müzik</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r>
              <a:tr h="46681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400" b="0" i="0" u="none" strike="noStrike" cap="none" normalizeH="0" baseline="0" dirty="0" smtClean="0">
                          <a:ln>
                            <a:noFill/>
                          </a:ln>
                          <a:solidFill>
                            <a:srgbClr val="008000"/>
                          </a:solidFill>
                          <a:effectLst/>
                          <a:latin typeface="Comic Sans MS" pitchFamily="66" charset="0"/>
                        </a:rPr>
                        <a:t>Ağrı</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400" b="0" i="0" u="none" strike="noStrike" cap="none" normalizeH="0" baseline="0" dirty="0" smtClean="0">
                          <a:ln>
                            <a:noFill/>
                          </a:ln>
                          <a:solidFill>
                            <a:srgbClr val="000099"/>
                          </a:solidFill>
                          <a:effectLst/>
                          <a:latin typeface="Comic Sans MS" pitchFamily="66" charset="0"/>
                        </a:rPr>
                        <a:t>Öfke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400" b="0" i="0" u="none" strike="noStrike" cap="none" normalizeH="0" baseline="0" dirty="0" smtClean="0">
                          <a:ln>
                            <a:noFill/>
                          </a:ln>
                          <a:solidFill>
                            <a:srgbClr val="CC0099"/>
                          </a:solidFill>
                          <a:effectLst/>
                          <a:latin typeface="Comic Sans MS" pitchFamily="66" charset="0"/>
                        </a:rPr>
                        <a:t>Açlık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400" b="0" i="0" u="none" strike="noStrike" cap="none" normalizeH="0" baseline="0" dirty="0" smtClean="0">
                          <a:ln>
                            <a:noFill/>
                          </a:ln>
                          <a:solidFill>
                            <a:srgbClr val="FF0000"/>
                          </a:solidFill>
                          <a:effectLst/>
                          <a:latin typeface="Comic Sans MS" pitchFamily="66" charset="0"/>
                        </a:rPr>
                        <a:t>Telaş</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r>
              <a:tr h="121755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600" b="0" i="0" u="none" strike="noStrike" cap="none" normalizeH="0" baseline="0" dirty="0" smtClean="0">
                        <a:ln>
                          <a:noFill/>
                        </a:ln>
                        <a:solidFill>
                          <a:srgbClr val="D60093"/>
                        </a:solidFill>
                        <a:effectLst>
                          <a:outerShdw blurRad="38100" dist="38100" dir="2700000" algn="tl">
                            <a:srgbClr val="00000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400" b="0" i="0" u="none" strike="noStrike" cap="none" normalizeH="0" baseline="0" dirty="0" smtClean="0">
                          <a:ln>
                            <a:noFill/>
                          </a:ln>
                          <a:solidFill>
                            <a:schemeClr val="tx1"/>
                          </a:solidFill>
                          <a:effectLst/>
                          <a:latin typeface="Comic Sans MS" pitchFamily="66" charset="0"/>
                        </a:rPr>
                        <a:t>Sızı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03D4A8"/>
                        </a:gs>
                        <a:gs pos="25000">
                          <a:srgbClr val="21D6E0"/>
                        </a:gs>
                        <a:gs pos="75000">
                          <a:srgbClr val="0087E6"/>
                        </a:gs>
                        <a:gs pos="100000">
                          <a:srgbClr val="005CBF"/>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600" b="0" i="0" u="none" strike="noStrike" cap="none" normalizeH="0" baseline="0" dirty="0" smtClean="0">
                        <a:ln>
                          <a:noFill/>
                        </a:ln>
                        <a:solidFill>
                          <a:srgbClr val="003399"/>
                        </a:solidFill>
                        <a:effectLst>
                          <a:outerShdw blurRad="38100" dist="38100" dir="2700000" algn="tl">
                            <a:srgbClr val="00000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400" b="0" i="0" u="none" strike="noStrike" cap="none" normalizeH="0" baseline="0" dirty="0" smtClean="0">
                          <a:ln>
                            <a:noFill/>
                          </a:ln>
                          <a:solidFill>
                            <a:srgbClr val="FF0000"/>
                          </a:solidFill>
                          <a:effectLst/>
                          <a:latin typeface="Comic Sans MS" pitchFamily="66" charset="0"/>
                        </a:rPr>
                        <a:t>Aşırı Kaygı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400" b="0" i="0" u="none" strike="noStrike" cap="none" normalizeH="0" baseline="0" dirty="0" smtClean="0">
                          <a:ln>
                            <a:noFill/>
                          </a:ln>
                          <a:solidFill>
                            <a:schemeClr val="bg1"/>
                          </a:solidFill>
                          <a:effectLst/>
                          <a:latin typeface="Comic Sans MS" pitchFamily="66" charset="0"/>
                        </a:rPr>
                        <a:t>Aşırı Tokluk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dirty="0" smtClean="0">
                          <a:ln>
                            <a:noFill/>
                          </a:ln>
                          <a:solidFill>
                            <a:schemeClr val="tx1"/>
                          </a:solidFill>
                          <a:effectLst/>
                          <a:latin typeface="Arial" charset="0"/>
                        </a:rPr>
                        <a:t>VB…</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5602"/>
                                        </p:tgtEl>
                                        <p:attrNameLst>
                                          <p:attrName>ppt_x</p:attrName>
                                          <p:attrName>ppt_y</p:attrName>
                                        </p:attrNameLst>
                                      </p:cBhvr>
                                    </p:animMotion>
                                    <p:animRot by="1500000">
                                      <p:cBhvr>
                                        <p:cTn id="7" dur="125" fill="hold">
                                          <p:stCondLst>
                                            <p:cond delay="0"/>
                                          </p:stCondLst>
                                        </p:cTn>
                                        <p:tgtEl>
                                          <p:spTgt spid="25602"/>
                                        </p:tgtEl>
                                        <p:attrNameLst>
                                          <p:attrName>r</p:attrName>
                                        </p:attrNameLst>
                                      </p:cBhvr>
                                    </p:animRot>
                                    <p:animRot by="-1500000">
                                      <p:cBhvr>
                                        <p:cTn id="8" dur="125" fill="hold">
                                          <p:stCondLst>
                                            <p:cond delay="125"/>
                                          </p:stCondLst>
                                        </p:cTn>
                                        <p:tgtEl>
                                          <p:spTgt spid="25602"/>
                                        </p:tgtEl>
                                        <p:attrNameLst>
                                          <p:attrName>r</p:attrName>
                                        </p:attrNameLst>
                                      </p:cBhvr>
                                    </p:animRot>
                                    <p:animRot by="-1500000">
                                      <p:cBhvr>
                                        <p:cTn id="9" dur="125" fill="hold">
                                          <p:stCondLst>
                                            <p:cond delay="250"/>
                                          </p:stCondLst>
                                        </p:cTn>
                                        <p:tgtEl>
                                          <p:spTgt spid="25602"/>
                                        </p:tgtEl>
                                        <p:attrNameLst>
                                          <p:attrName>r</p:attrName>
                                        </p:attrNameLst>
                                      </p:cBhvr>
                                    </p:animRot>
                                    <p:animRot by="1500000">
                                      <p:cBhvr>
                                        <p:cTn id="10" dur="125" fill="hold">
                                          <p:stCondLst>
                                            <p:cond delay="375"/>
                                          </p:stCondLst>
                                        </p:cTn>
                                        <p:tgtEl>
                                          <p:spTgt spid="25602"/>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25603"/>
                                        </p:tgtEl>
                                        <p:attrNameLst>
                                          <p:attrName>style.visibility</p:attrName>
                                        </p:attrNameLst>
                                      </p:cBhvr>
                                      <p:to>
                                        <p:strVal val="visible"/>
                                      </p:to>
                                    </p:set>
                                    <p:animEffect transition="in" filter="randombar(horizontal)">
                                      <p:cBhvr>
                                        <p:cTn id="15"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dilde_buy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31477">
            <a:off x="1331913" y="2276475"/>
            <a:ext cx="27368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descr="j02921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93701">
            <a:off x="5364163" y="3429000"/>
            <a:ext cx="341947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WordArt 4"/>
          <p:cNvSpPr>
            <a:spLocks noChangeArrowheads="1" noChangeShapeType="1" noTextEdit="1"/>
          </p:cNvSpPr>
          <p:nvPr/>
        </p:nvSpPr>
        <p:spPr bwMode="auto">
          <a:xfrm>
            <a:off x="762000" y="304800"/>
            <a:ext cx="8064500" cy="1800225"/>
          </a:xfrm>
          <a:prstGeom prst="rect">
            <a:avLst/>
          </a:prstGeom>
        </p:spPr>
        <p:txBody>
          <a:bodyPr wrap="none" fromWordArt="1">
            <a:prstTxWarp prst="textDeflate">
              <a:avLst>
                <a:gd name="adj" fmla="val 26227"/>
              </a:avLst>
            </a:prstTxWarp>
          </a:bodyPr>
          <a:lstStyle/>
          <a:p>
            <a:pPr algn="ctr"/>
            <a:r>
              <a:rPr lang="tr-TR" sz="3600" kern="10">
                <a:ln w="9525">
                  <a:solidFill>
                    <a:srgbClr val="000000"/>
                  </a:solidFill>
                  <a:round/>
                  <a:headEnd/>
                  <a:tailEnd/>
                </a:ln>
                <a:solidFill>
                  <a:srgbClr val="000000"/>
                </a:solidFill>
                <a:latin typeface="Impact"/>
              </a:rPr>
              <a:t>DERS NASIL ÇALIŞILMAZ </a:t>
            </a: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nodeType="clickEffect">
                                  <p:stCondLst>
                                    <p:cond delay="0"/>
                                  </p:stCondLst>
                                  <p:iterate type="lt">
                                    <p:tmPct val="10000"/>
                                  </p:iterate>
                                  <p:childTnLst>
                                    <p:set>
                                      <p:cBhvr override="childStyle">
                                        <p:cTn id="6" dur="500" autoRev="1" fill="hold"/>
                                        <p:tgtEl>
                                          <p:spTgt spid="67588">
                                            <p:txEl>
                                              <p:pRg st="0" end="0"/>
                                            </p:txEl>
                                          </p:spTgt>
                                        </p:tgtEl>
                                        <p:attrNameLst>
                                          <p:attrName>style.color</p:attrName>
                                        </p:attrNameLst>
                                      </p:cBhvr>
                                      <p:to>
                                        <p:clrVal>
                                          <a:schemeClr val="accent2"/>
                                        </p:clrVal>
                                      </p:to>
                                    </p:set>
                                    <p:set>
                                      <p:cBhvr>
                                        <p:cTn id="7" dur="500" autoRev="1" fill="hold"/>
                                        <p:tgtEl>
                                          <p:spTgt spid="67588">
                                            <p:txEl>
                                              <p:pRg st="0" end="0"/>
                                            </p:txEl>
                                          </p:spTgt>
                                        </p:tgtEl>
                                        <p:attrNameLst>
                                          <p:attrName>fillcolor</p:attrName>
                                        </p:attrNameLst>
                                      </p:cBhvr>
                                      <p:to>
                                        <p:clrVal>
                                          <a:schemeClr val="accent2"/>
                                        </p:clrVal>
                                      </p:to>
                                    </p:set>
                                    <p:set>
                                      <p:cBhvr>
                                        <p:cTn id="8" dur="500" autoRev="1" fill="hold"/>
                                        <p:tgtEl>
                                          <p:spTgt spid="6758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fontAlgn="auto" hangingPunct="1">
              <a:spcAft>
                <a:spcPts val="0"/>
              </a:spcAft>
              <a:defRPr/>
            </a:pPr>
            <a:r>
              <a:rPr lang="tr-TR" sz="2400" b="1" u="sng" smtClean="0">
                <a:solidFill>
                  <a:schemeClr val="tx2">
                    <a:satMod val="130000"/>
                  </a:schemeClr>
                </a:solidFill>
                <a:latin typeface="Comic Sans MS" pitchFamily="66" charset="0"/>
              </a:rPr>
              <a:t>III- ZAMANI  VERİMLİ   KULLANINIZ</a:t>
            </a:r>
            <a:r>
              <a:rPr lang="tr-TR" smtClean="0">
                <a:solidFill>
                  <a:schemeClr val="tx2">
                    <a:satMod val="130000"/>
                  </a:schemeClr>
                </a:solidFill>
              </a:rPr>
              <a:t> </a:t>
            </a:r>
          </a:p>
        </p:txBody>
      </p:sp>
      <p:sp>
        <p:nvSpPr>
          <p:cNvPr id="45059" name="Rectangle 3"/>
          <p:cNvSpPr>
            <a:spLocks noGrp="1" noChangeArrowheads="1"/>
          </p:cNvSpPr>
          <p:nvPr>
            <p:ph type="body" sz="half" idx="1"/>
          </p:nvPr>
        </p:nvSpPr>
        <p:spPr>
          <a:xfrm>
            <a:off x="2438400" y="1600200"/>
            <a:ext cx="6094413" cy="4060825"/>
          </a:xfrm>
        </p:spPr>
        <p:txBody>
          <a:bodyPr/>
          <a:lstStyle/>
          <a:p>
            <a:pPr eaLnBrk="1" hangingPunct="1"/>
            <a:r>
              <a:rPr lang="tr-TR" sz="2000" smtClean="0">
                <a:latin typeface="Comic Sans MS" pitchFamily="66" charset="0"/>
              </a:rPr>
              <a:t>Her öğrencinin ders çalışma alışkanlığı farklıdır.Bu nedenle bir ders yada konu için ayrılacak süre öğrenciden öğrenciye değişir. </a:t>
            </a:r>
            <a:r>
              <a:rPr lang="tr-TR" sz="2000" smtClean="0">
                <a:solidFill>
                  <a:srgbClr val="FF3300"/>
                </a:solidFill>
                <a:latin typeface="Comic Sans MS" pitchFamily="66" charset="0"/>
              </a:rPr>
              <a:t>Her öğrenci zamanı kendine göre ayarlamalıdır. </a:t>
            </a:r>
          </a:p>
          <a:p>
            <a:pPr eaLnBrk="1" hangingPunct="1"/>
            <a:r>
              <a:rPr lang="tr-TR" sz="2000" smtClean="0">
                <a:latin typeface="Comic Sans MS" pitchFamily="66" charset="0"/>
              </a:rPr>
              <a:t>Bir saat çalıştıktan sonra araya </a:t>
            </a:r>
            <a:r>
              <a:rPr lang="tr-TR" sz="2000" smtClean="0">
                <a:solidFill>
                  <a:srgbClr val="FF3300"/>
                </a:solidFill>
                <a:latin typeface="Comic Sans MS" pitchFamily="66" charset="0"/>
              </a:rPr>
              <a:t>5-10 dakikalık dinlenme</a:t>
            </a:r>
            <a:r>
              <a:rPr lang="tr-TR" sz="2000" smtClean="0">
                <a:latin typeface="Comic Sans MS" pitchFamily="66" charset="0"/>
              </a:rPr>
              <a:t> koymak yararlı olur. Bu sayede bir saatlik çalışma sonunda dağılan dikkat ve azalan verim tekrar kazanılır. </a:t>
            </a:r>
          </a:p>
          <a:p>
            <a:pPr eaLnBrk="1" hangingPunct="1"/>
            <a:r>
              <a:rPr lang="tr-TR" sz="2000" smtClean="0">
                <a:latin typeface="Comic Sans MS" pitchFamily="66" charset="0"/>
              </a:rPr>
              <a:t>Ders çalışmak için gerekli gücün toplanabilmesi bakımından </a:t>
            </a:r>
            <a:r>
              <a:rPr lang="tr-TR" sz="2000" smtClean="0">
                <a:solidFill>
                  <a:srgbClr val="FF3300"/>
                </a:solidFill>
                <a:latin typeface="Comic Sans MS" pitchFamily="66" charset="0"/>
              </a:rPr>
              <a:t>eğlenmeye ve spora da zaman ayrılmalıdır.</a:t>
            </a:r>
            <a:r>
              <a:rPr lang="tr-TR" sz="2000" smtClean="0">
                <a:latin typeface="Comic Sans MS" pitchFamily="66" charset="0"/>
              </a:rPr>
              <a:t> Ancak bu süre gereğinden fazla olmamalıdır.</a:t>
            </a:r>
          </a:p>
        </p:txBody>
      </p:sp>
      <p:pic>
        <p:nvPicPr>
          <p:cNvPr id="45060" name="Picture 4" descr="BD09200_"/>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386513" y="3152775"/>
            <a:ext cx="1781175" cy="1390650"/>
          </a:xfrm>
          <a:noFill/>
        </p:spPr>
      </p:pic>
      <p:sp>
        <p:nvSpPr>
          <p:cNvPr id="7" name="5 Altbilgi Yer Tutucusu"/>
          <p:cNvSpPr>
            <a:spLocks noGrp="1"/>
          </p:cNvSpPr>
          <p:nvPr>
            <p:ph type="ftr" sz="quarter" idx="11"/>
          </p:nvPr>
        </p:nvSpPr>
        <p:spPr/>
        <p:txBody>
          <a:bodyPr/>
          <a:lstStyle/>
          <a:p>
            <a:pPr>
              <a:defRPr/>
            </a:pPr>
            <a:r>
              <a:rPr lang="en-US"/>
              <a:t>MEHMET AZEM BAYKAL</a:t>
            </a:r>
          </a:p>
        </p:txBody>
      </p:sp>
      <p:sp>
        <p:nvSpPr>
          <p:cNvPr id="8" name="6 Slayt Numarası Yer Tutucusu"/>
          <p:cNvSpPr>
            <a:spLocks noGrp="1"/>
          </p:cNvSpPr>
          <p:nvPr>
            <p:ph type="sldNum" sz="quarter" idx="12"/>
          </p:nvPr>
        </p:nvSpPr>
        <p:spPr/>
        <p:txBody>
          <a:bodyPr/>
          <a:lstStyle/>
          <a:p>
            <a:pPr>
              <a:defRPr/>
            </a:pPr>
            <a:fld id="{8CEAD43E-4E66-41EC-9137-17A036FA64BF}" type="slidenum">
              <a:rPr lang="en-US"/>
              <a:pPr>
                <a:defRPr/>
              </a:pPr>
              <a:t>30</a:t>
            </a:fld>
            <a:endParaRPr lang="en-US"/>
          </a:p>
        </p:txBody>
      </p:sp>
      <p:pic>
        <p:nvPicPr>
          <p:cNvPr id="45063" name="Picture 6" descr="bağımlılıklar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3"/>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14400" y="0"/>
            <a:ext cx="7943850" cy="1143000"/>
          </a:xfrm>
        </p:spPr>
        <p:txBody>
          <a:bodyPr/>
          <a:lstStyle/>
          <a:p>
            <a:pPr algn="ctr" eaLnBrk="1" fontAlgn="auto" hangingPunct="1">
              <a:spcAft>
                <a:spcPts val="0"/>
              </a:spcAft>
              <a:defRPr/>
            </a:pPr>
            <a:r>
              <a:rPr lang="tr-TR" sz="3200" b="1" u="sng" dirty="0" smtClean="0">
                <a:solidFill>
                  <a:schemeClr val="tx2">
                    <a:satMod val="130000"/>
                  </a:schemeClr>
                </a:solidFill>
                <a:effectLst/>
                <a:latin typeface="Comic Sans MS" pitchFamily="66" charset="0"/>
              </a:rPr>
              <a:t>V- UYGUN   BİR   ÇALIŞMA   ORTAMI  SEÇİNİZ</a:t>
            </a:r>
            <a:r>
              <a:rPr lang="tr-TR" sz="3200" dirty="0" smtClean="0">
                <a:solidFill>
                  <a:schemeClr val="tx2">
                    <a:satMod val="130000"/>
                  </a:schemeClr>
                </a:solidFill>
                <a:effectLst/>
                <a:latin typeface="Comic Sans MS" pitchFamily="66" charset="0"/>
              </a:rPr>
              <a:t> </a:t>
            </a:r>
          </a:p>
        </p:txBody>
      </p:sp>
      <p:graphicFrame>
        <p:nvGraphicFramePr>
          <p:cNvPr id="1026" name="Object 6"/>
          <p:cNvGraphicFramePr>
            <a:graphicFrameLocks/>
          </p:cNvGraphicFramePr>
          <p:nvPr/>
        </p:nvGraphicFramePr>
        <p:xfrm>
          <a:off x="6019800" y="1785938"/>
          <a:ext cx="2981325" cy="3395662"/>
        </p:xfrm>
        <a:graphic>
          <a:graphicData uri="http://schemas.openxmlformats.org/presentationml/2006/ole">
            <mc:AlternateContent xmlns:mc="http://schemas.openxmlformats.org/markup-compatibility/2006">
              <mc:Choice xmlns:v="urn:schemas-microsoft-com:vml" Requires="v">
                <p:oleObj spid="_x0000_s1031" name="Microsoft ClipArt Gallery" r:id="rId3" imgW="2082800" imgH="2578100" progId="">
                  <p:embed/>
                </p:oleObj>
              </mc:Choice>
              <mc:Fallback>
                <p:oleObj name="Microsoft ClipArt Gallery" r:id="rId3" imgW="2082800" imgH="2578100" progId="">
                  <p:embed/>
                  <p:pic>
                    <p:nvPicPr>
                      <p:cNvPr id="0" name="Objec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785938"/>
                        <a:ext cx="2981325" cy="339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3"/>
          <p:cNvSpPr>
            <a:spLocks noGrp="1" noChangeArrowheads="1"/>
          </p:cNvSpPr>
          <p:nvPr>
            <p:ph idx="1"/>
          </p:nvPr>
        </p:nvSpPr>
        <p:spPr>
          <a:xfrm>
            <a:off x="990600" y="1447800"/>
            <a:ext cx="5105400" cy="4876800"/>
          </a:xfrm>
        </p:spPr>
        <p:txBody>
          <a:bodyPr/>
          <a:lstStyle/>
          <a:p>
            <a:pPr eaLnBrk="1" hangingPunct="1">
              <a:lnSpc>
                <a:spcPct val="90000"/>
              </a:lnSpc>
            </a:pPr>
            <a:r>
              <a:rPr lang="tr-TR" sz="2400" smtClean="0">
                <a:solidFill>
                  <a:srgbClr val="993300"/>
                </a:solidFill>
                <a:latin typeface="Comic Sans MS" pitchFamily="66" charset="0"/>
              </a:rPr>
              <a:t>Çalışmalarınız mutlaka çalışma odanızda, eğer çalışma odanız yoksa çalışmalarınızı çalıştığınız bir çalışma köşenizde yapmalısınız.</a:t>
            </a:r>
          </a:p>
          <a:p>
            <a:pPr eaLnBrk="1" hangingPunct="1">
              <a:lnSpc>
                <a:spcPct val="90000"/>
              </a:lnSpc>
            </a:pPr>
            <a:endParaRPr lang="tr-TR" sz="2400" smtClean="0">
              <a:solidFill>
                <a:srgbClr val="993300"/>
              </a:solidFill>
              <a:latin typeface="Comic Sans MS" pitchFamily="66" charset="0"/>
            </a:endParaRPr>
          </a:p>
          <a:p>
            <a:pPr eaLnBrk="1" hangingPunct="1">
              <a:lnSpc>
                <a:spcPct val="90000"/>
              </a:lnSpc>
            </a:pPr>
            <a:r>
              <a:rPr lang="tr-TR" sz="2400" smtClean="0">
                <a:latin typeface="Comic Sans MS" pitchFamily="66" charset="0"/>
              </a:rPr>
              <a:t>Çalışma ortamınız sizin veriminizi yükseltecek biçimde düzenlenmiş olmalı.</a:t>
            </a:r>
            <a:br>
              <a:rPr lang="tr-TR" sz="2400" smtClean="0">
                <a:latin typeface="Comic Sans MS" pitchFamily="66" charset="0"/>
              </a:rPr>
            </a:br>
            <a:r>
              <a:rPr lang="tr-TR" sz="2400" smtClean="0">
                <a:latin typeface="Comic Sans MS" pitchFamily="66" charset="0"/>
              </a:rPr>
              <a:t/>
            </a:r>
            <a:br>
              <a:rPr lang="tr-TR" sz="2400" smtClean="0">
                <a:latin typeface="Comic Sans MS" pitchFamily="66" charset="0"/>
              </a:rPr>
            </a:br>
            <a:r>
              <a:rPr lang="tr-TR" sz="2400" smtClean="0">
                <a:latin typeface="Comic Sans MS" pitchFamily="66" charset="0"/>
              </a:rPr>
              <a:t>&gt; Çalışmalarınızı mutlaka çalışma masanızda ve sandalyede oturarak yapmalısınız.</a:t>
            </a:r>
            <a:endParaRPr lang="tr-TR" sz="2400" smtClean="0">
              <a:solidFill>
                <a:srgbClr val="993300"/>
              </a:solidFill>
              <a:latin typeface="Comic Sans MS" pitchFamily="66" charset="0"/>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 calcmode="lin" valueType="num">
                                      <p:cBhvr>
                                        <p:cTn id="7" dur="1000" fill="hold"/>
                                        <p:tgtEl>
                                          <p:spTgt spid="1028">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2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8">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028">
                                            <p:txEl>
                                              <p:pRg st="2" end="2"/>
                                            </p:txEl>
                                          </p:spTgt>
                                        </p:tgtEl>
                                        <p:attrNameLst>
                                          <p:attrName>style.visibility</p:attrName>
                                        </p:attrNameLst>
                                      </p:cBhvr>
                                      <p:to>
                                        <p:strVal val="visible"/>
                                      </p:to>
                                    </p:set>
                                    <p:anim calcmode="lin" valueType="num">
                                      <p:cBhvr>
                                        <p:cTn id="14" dur="1000" fill="hold"/>
                                        <p:tgtEl>
                                          <p:spTgt spid="1028">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1028">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990600" y="0"/>
            <a:ext cx="8153400" cy="6858000"/>
          </a:xfrm>
        </p:spPr>
        <p:txBody>
          <a:bodyPr vert="horz" wrap="square" lIns="91440" tIns="45720" rIns="91440" bIns="45720" numCol="1" anchorCtr="0" compatLnSpc="1">
            <a:prstTxWarp prst="textNoShape">
              <a:avLst/>
            </a:prstTxWarp>
          </a:bodyPr>
          <a:lstStyle/>
          <a:p>
            <a:pPr eaLnBrk="1" hangingPunct="1"/>
            <a:r>
              <a:rPr lang="tr-TR" sz="2800" b="1" u="sng" smtClean="0">
                <a:solidFill>
                  <a:srgbClr val="CC0099"/>
                </a:solidFill>
                <a:effectLst/>
                <a:latin typeface="Comic Sans MS" pitchFamily="66" charset="0"/>
              </a:rPr>
              <a:t>ÇALIŞMA ORTAMINIZ NASIL OLMALI?</a:t>
            </a:r>
            <a:br>
              <a:rPr lang="tr-TR" sz="2800" b="1" u="sng" smtClean="0">
                <a:solidFill>
                  <a:srgbClr val="CC0099"/>
                </a:solidFill>
                <a:effectLst/>
                <a:latin typeface="Comic Sans MS" pitchFamily="66" charset="0"/>
              </a:rPr>
            </a:br>
            <a:r>
              <a:rPr lang="tr-TR" sz="1400" smtClean="0">
                <a:solidFill>
                  <a:schemeClr val="tx1"/>
                </a:solidFill>
                <a:effectLst/>
                <a:latin typeface="Comic Sans MS" pitchFamily="66" charset="0"/>
              </a:rPr>
              <a:t/>
            </a:r>
            <a:br>
              <a:rPr lang="tr-TR" sz="1400" smtClean="0">
                <a:solidFill>
                  <a:schemeClr val="tx1"/>
                </a:solidFill>
                <a:effectLst/>
                <a:latin typeface="Comic Sans MS" pitchFamily="66" charset="0"/>
              </a:rPr>
            </a:br>
            <a:r>
              <a:rPr lang="tr-TR" sz="1800" smtClean="0">
                <a:solidFill>
                  <a:schemeClr val="tx1"/>
                </a:solidFill>
                <a:effectLst/>
                <a:latin typeface="Comic Sans MS" pitchFamily="66" charset="0"/>
              </a:rPr>
              <a:t/>
            </a:r>
            <a:br>
              <a:rPr lang="tr-TR" sz="1800" smtClean="0">
                <a:solidFill>
                  <a:schemeClr val="tx1"/>
                </a:solidFill>
                <a:effectLst/>
                <a:latin typeface="Comic Sans MS" pitchFamily="66" charset="0"/>
              </a:rPr>
            </a:br>
            <a:r>
              <a:rPr lang="tr-TR" sz="1800" smtClean="0">
                <a:solidFill>
                  <a:schemeClr val="tx1"/>
                </a:solidFill>
                <a:effectLst/>
                <a:latin typeface="Comic Sans MS" pitchFamily="66" charset="0"/>
              </a:rPr>
              <a:t>&gt; </a:t>
            </a:r>
            <a:r>
              <a:rPr lang="tr-TR" sz="2000" smtClean="0">
                <a:solidFill>
                  <a:schemeClr val="tx1"/>
                </a:solidFill>
                <a:effectLst/>
                <a:latin typeface="Comic Sans MS" pitchFamily="66" charset="0"/>
              </a:rPr>
              <a:t>Odanız mümkün olduğunca sade ve düzenli olmalı.</a:t>
            </a:r>
            <a:br>
              <a:rPr lang="tr-TR" sz="2000" smtClean="0">
                <a:solidFill>
                  <a:schemeClr val="tx1"/>
                </a:solidFill>
                <a:effectLst/>
                <a:latin typeface="Comic Sans MS" pitchFamily="66" charset="0"/>
              </a:rPr>
            </a:br>
            <a:r>
              <a:rPr lang="tr-TR" sz="2000" smtClean="0">
                <a:solidFill>
                  <a:schemeClr val="tx1"/>
                </a:solidFill>
                <a:effectLst/>
                <a:latin typeface="Comic Sans MS" pitchFamily="66" charset="0"/>
              </a:rPr>
              <a:t/>
            </a:r>
            <a:br>
              <a:rPr lang="tr-TR" sz="2000" smtClean="0">
                <a:solidFill>
                  <a:schemeClr val="tx1"/>
                </a:solidFill>
                <a:effectLst/>
                <a:latin typeface="Comic Sans MS" pitchFamily="66" charset="0"/>
              </a:rPr>
            </a:br>
            <a:r>
              <a:rPr lang="tr-TR" sz="2000" smtClean="0">
                <a:solidFill>
                  <a:schemeClr val="tx1"/>
                </a:solidFill>
                <a:effectLst/>
                <a:latin typeface="Comic Sans MS" pitchFamily="66" charset="0"/>
              </a:rPr>
              <a:t>&gt; Çalışmalarınızdan yeterince verim alabilmek için dengeli ve düzenli beslenmeli, özellikle sabah kahvaltılarınızı düzenli ve yeterli kaloriyi alacak şekilde yapmalısınız.</a:t>
            </a:r>
            <a:br>
              <a:rPr lang="tr-TR" sz="2000" smtClean="0">
                <a:solidFill>
                  <a:schemeClr val="tx1"/>
                </a:solidFill>
                <a:effectLst/>
                <a:latin typeface="Comic Sans MS" pitchFamily="66" charset="0"/>
              </a:rPr>
            </a:br>
            <a:r>
              <a:rPr lang="tr-TR" sz="2000" smtClean="0">
                <a:solidFill>
                  <a:schemeClr val="tx1"/>
                </a:solidFill>
                <a:effectLst/>
                <a:latin typeface="Comic Sans MS" pitchFamily="66" charset="0"/>
              </a:rPr>
              <a:t/>
            </a:r>
            <a:br>
              <a:rPr lang="tr-TR" sz="2000" smtClean="0">
                <a:solidFill>
                  <a:schemeClr val="tx1"/>
                </a:solidFill>
                <a:effectLst/>
                <a:latin typeface="Comic Sans MS" pitchFamily="66" charset="0"/>
              </a:rPr>
            </a:br>
            <a:r>
              <a:rPr lang="tr-TR" sz="2000" smtClean="0">
                <a:solidFill>
                  <a:schemeClr val="tx1"/>
                </a:solidFill>
                <a:effectLst/>
                <a:latin typeface="Comic Sans MS" pitchFamily="66" charset="0"/>
              </a:rPr>
              <a:t>&gt; </a:t>
            </a:r>
            <a:r>
              <a:rPr lang="tr-TR" sz="2000" smtClean="0">
                <a:solidFill>
                  <a:srgbClr val="00B050"/>
                </a:solidFill>
                <a:effectLst/>
                <a:latin typeface="Comic Sans MS" pitchFamily="66" charset="0"/>
              </a:rPr>
              <a:t>Çalışma odanız iyi havalandırılmalıdır. Çünkü havadaki oksijenin azalması, gerginliğe yol açar bu durumda, baş ağrısı gibi öğrenmeyi güçleştiren birçok etkenin doğmasına sebep olur.</a:t>
            </a:r>
            <a:br>
              <a:rPr lang="tr-TR" sz="2000" smtClean="0">
                <a:solidFill>
                  <a:srgbClr val="00B050"/>
                </a:solidFill>
                <a:effectLst/>
                <a:latin typeface="Comic Sans MS" pitchFamily="66" charset="0"/>
              </a:rPr>
            </a:br>
            <a:r>
              <a:rPr lang="tr-TR" sz="2000" smtClean="0">
                <a:solidFill>
                  <a:schemeClr val="tx1"/>
                </a:solidFill>
                <a:effectLst/>
                <a:latin typeface="Comic Sans MS" pitchFamily="66" charset="0"/>
              </a:rPr>
              <a:t/>
            </a:r>
            <a:br>
              <a:rPr lang="tr-TR" sz="2000" smtClean="0">
                <a:solidFill>
                  <a:schemeClr val="tx1"/>
                </a:solidFill>
                <a:effectLst/>
                <a:latin typeface="Comic Sans MS" pitchFamily="66" charset="0"/>
              </a:rPr>
            </a:br>
            <a:r>
              <a:rPr lang="tr-TR" sz="2000" smtClean="0">
                <a:solidFill>
                  <a:schemeClr val="tx1"/>
                </a:solidFill>
                <a:effectLst/>
                <a:latin typeface="Comic Sans MS" pitchFamily="66" charset="0"/>
              </a:rPr>
              <a:t>&gt; Sabah kalktığınızda temiz ve açık havada hafif egzersizler yapmanız sizi sağlıklı ve zinde kılacaktır</a:t>
            </a:r>
            <a:endParaRPr lang="en-US" sz="2000" smtClean="0">
              <a:solidFill>
                <a:schemeClr val="tx1"/>
              </a:solidFill>
              <a:effectLst/>
              <a:latin typeface="Comic Sans MS" pitchFamily="66" charset="0"/>
            </a:endParaRPr>
          </a:p>
        </p:txBody>
      </p:sp>
      <p:pic>
        <p:nvPicPr>
          <p:cNvPr id="46083" name="Picture 4" descr="D:\MURAT İ.Ö.O\2010-2011\GEREKLİ BELGELER\SUNULAR\SUNU RESİM\Ruyada-Ders-Gormek.jpg"/>
          <p:cNvPicPr>
            <a:picLocks noChangeAspect="1" noChangeArrowheads="1"/>
          </p:cNvPicPr>
          <p:nvPr/>
        </p:nvPicPr>
        <p:blipFill>
          <a:blip r:embed="rId2">
            <a:extLst>
              <a:ext uri="{28A0092B-C50C-407E-A947-70E740481C1C}">
                <a14:useLocalDpi xmlns:a14="http://schemas.microsoft.com/office/drawing/2010/main" val="0"/>
              </a:ext>
            </a:extLst>
          </a:blip>
          <a:srcRect t="6926" b="3030"/>
          <a:stretch>
            <a:fillRect/>
          </a:stretch>
        </p:blipFill>
        <p:spPr bwMode="auto">
          <a:xfrm>
            <a:off x="0" y="0"/>
            <a:ext cx="990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D:\MURAT İ.Ö.O\2010-2011\GEREKLİ BELGELER\SUNULAR\SUNU RESİM\Ruyada-Ders-Gormek.jpg"/>
          <p:cNvPicPr>
            <a:picLocks noChangeAspect="1" noChangeArrowheads="1"/>
          </p:cNvPicPr>
          <p:nvPr/>
        </p:nvPicPr>
        <p:blipFill>
          <a:blip r:embed="rId2">
            <a:extLst>
              <a:ext uri="{28A0092B-C50C-407E-A947-70E740481C1C}">
                <a14:useLocalDpi xmlns:a14="http://schemas.microsoft.com/office/drawing/2010/main" val="0"/>
              </a:ext>
            </a:extLst>
          </a:blip>
          <a:srcRect t="6926" b="3030"/>
          <a:stretch>
            <a:fillRect/>
          </a:stretch>
        </p:blipFill>
        <p:spPr bwMode="auto">
          <a:xfrm>
            <a:off x="0" y="1981200"/>
            <a:ext cx="990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4" descr="D:\MURAT İ.Ö.O\2010-2011\GEREKLİ BELGELER\SUNULAR\SUNU RESİM\Ruyada-Ders-Gormek.jpg"/>
          <p:cNvPicPr>
            <a:picLocks noChangeAspect="1" noChangeArrowheads="1"/>
          </p:cNvPicPr>
          <p:nvPr/>
        </p:nvPicPr>
        <p:blipFill>
          <a:blip r:embed="rId2">
            <a:extLst>
              <a:ext uri="{28A0092B-C50C-407E-A947-70E740481C1C}">
                <a14:useLocalDpi xmlns:a14="http://schemas.microsoft.com/office/drawing/2010/main" val="0"/>
              </a:ext>
            </a:extLst>
          </a:blip>
          <a:srcRect t="6926" b="3030"/>
          <a:stretch>
            <a:fillRect/>
          </a:stretch>
        </p:blipFill>
        <p:spPr bwMode="auto">
          <a:xfrm>
            <a:off x="0" y="3962400"/>
            <a:ext cx="990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4" descr="D:\MURAT İ.Ö.O\2010-2011\GEREKLİ BELGELER\SUNULAR\SUNU RESİM\Ruyada-Ders-Gormek.jpg"/>
          <p:cNvPicPr>
            <a:picLocks noChangeAspect="1" noChangeArrowheads="1"/>
          </p:cNvPicPr>
          <p:nvPr/>
        </p:nvPicPr>
        <p:blipFill>
          <a:blip r:embed="rId2">
            <a:extLst>
              <a:ext uri="{28A0092B-C50C-407E-A947-70E740481C1C}">
                <a14:useLocalDpi xmlns:a14="http://schemas.microsoft.com/office/drawing/2010/main" val="0"/>
              </a:ext>
            </a:extLst>
          </a:blip>
          <a:srcRect t="6926" b="3030"/>
          <a:stretch>
            <a:fillRect/>
          </a:stretch>
        </p:blipFill>
        <p:spPr bwMode="auto">
          <a:xfrm>
            <a:off x="0" y="4876800"/>
            <a:ext cx="990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1000" fill="hold"/>
                                        <p:tgtEl>
                                          <p:spTgt spid="50178"/>
                                        </p:tgtEl>
                                        <p:attrNameLst>
                                          <p:attrName>ppt_x</p:attrName>
                                        </p:attrNameLst>
                                      </p:cBhvr>
                                      <p:tavLst>
                                        <p:tav tm="0">
                                          <p:val>
                                            <p:strVal val="#ppt_x-.2"/>
                                          </p:val>
                                        </p:tav>
                                        <p:tav tm="100000">
                                          <p:val>
                                            <p:strVal val="#ppt_x"/>
                                          </p:val>
                                        </p:tav>
                                      </p:tavLst>
                                    </p:anim>
                                    <p:anim calcmode="lin" valueType="num">
                                      <p:cBhvr>
                                        <p:cTn id="8" dur="1000" fill="hold"/>
                                        <p:tgtEl>
                                          <p:spTgt spid="501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6" name="Picture 5" descr="g2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4"/>
          <p:cNvSpPr>
            <a:spLocks noGrp="1" noChangeArrowheads="1"/>
          </p:cNvSpPr>
          <p:nvPr>
            <p:ph type="body" sz="half" idx="2"/>
          </p:nvPr>
        </p:nvSpPr>
        <p:spPr>
          <a:xfrm>
            <a:off x="533400" y="533400"/>
            <a:ext cx="8153400" cy="1066800"/>
          </a:xfrm>
          <a:solidFill>
            <a:srgbClr val="FFFF00"/>
          </a:solidFill>
          <a:ln w="57150" cmpd="thinThick">
            <a:solidFill>
              <a:srgbClr val="000000"/>
            </a:solidFill>
            <a:miter lim="800000"/>
            <a:headEnd/>
            <a:tailEnd/>
          </a:ln>
        </p:spPr>
        <p:txBody>
          <a:bodyPr/>
          <a:lstStyle/>
          <a:p>
            <a:pPr>
              <a:lnSpc>
                <a:spcPct val="80000"/>
              </a:lnSpc>
              <a:buClr>
                <a:schemeClr val="tx1"/>
              </a:buClr>
            </a:pPr>
            <a:r>
              <a:rPr lang="tr-TR" sz="4000" smtClean="0">
                <a:solidFill>
                  <a:srgbClr val="FF0000"/>
                </a:solidFill>
                <a:latin typeface="Comic Sans MS" pitchFamily="66" charset="0"/>
              </a:rPr>
              <a:t>Yemeklerden yarım saat sonra çalışmaya başlayın. </a:t>
            </a:r>
          </a:p>
        </p:txBody>
      </p:sp>
      <p:sp>
        <p:nvSpPr>
          <p:cNvPr id="46086" name="Text Box 6"/>
          <p:cNvSpPr txBox="1">
            <a:spLocks noChangeArrowheads="1"/>
          </p:cNvSpPr>
          <p:nvPr/>
        </p:nvSpPr>
        <p:spPr bwMode="auto">
          <a:xfrm>
            <a:off x="4343400" y="6400800"/>
            <a:ext cx="4800600" cy="457200"/>
          </a:xfrm>
          <a:prstGeom prst="rect">
            <a:avLst/>
          </a:prstGeom>
          <a:noFill/>
          <a:ln w="9525">
            <a:noFill/>
            <a:miter lim="800000"/>
            <a:headEnd/>
            <a:tailEnd/>
          </a:ln>
          <a:effectLst/>
        </p:spPr>
        <p:txBody>
          <a:bodyPr>
            <a:spAutoFit/>
          </a:bodyPr>
          <a:lstStyle/>
          <a:p>
            <a:pPr>
              <a:spcBef>
                <a:spcPct val="50000"/>
              </a:spcBef>
              <a:defRPr/>
            </a:pPr>
            <a:endParaRPr lang="tr-TR" sz="2400">
              <a:effectLst>
                <a:outerShdw blurRad="38100" dist="38100" dir="2700000" algn="tl">
                  <a:srgbClr val="000000"/>
                </a:outerShdw>
              </a:effectLst>
              <a:latin typeface="Times New Roman" pitchFamily="18" charset="0"/>
            </a:endParaRPr>
          </a:p>
        </p:txBody>
      </p:sp>
      <p:sp>
        <p:nvSpPr>
          <p:cNvPr id="46087" name="Text Box 7"/>
          <p:cNvSpPr txBox="1">
            <a:spLocks noChangeArrowheads="1"/>
          </p:cNvSpPr>
          <p:nvPr/>
        </p:nvSpPr>
        <p:spPr bwMode="auto">
          <a:xfrm>
            <a:off x="4267200" y="6477000"/>
            <a:ext cx="4876800" cy="396875"/>
          </a:xfrm>
          <a:prstGeom prst="rect">
            <a:avLst/>
          </a:prstGeom>
          <a:solidFill>
            <a:srgbClr val="FFFFFF"/>
          </a:solidFill>
          <a:ln w="9525">
            <a:noFill/>
            <a:miter lim="800000"/>
            <a:headEnd/>
            <a:tailEnd/>
          </a:ln>
          <a:effectLst/>
        </p:spPr>
        <p:txBody>
          <a:bodyPr>
            <a:spAutoFit/>
          </a:bodyPr>
          <a:lstStyle/>
          <a:p>
            <a:pPr>
              <a:spcBef>
                <a:spcPct val="50000"/>
              </a:spcBef>
              <a:defRPr/>
            </a:pPr>
            <a:endParaRPr lang="tr-TR">
              <a:effectLst>
                <a:outerShdw blurRad="38100" dist="38100" dir="2700000" algn="tl">
                  <a:srgbClr val="C0C0C0"/>
                </a:outerShdw>
              </a:effectLst>
              <a:latin typeface="Times New Roman" pitchFamily="18" charset="0"/>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46084">
                                            <p:txEl>
                                              <p:pRg st="0" end="0"/>
                                            </p:txEl>
                                          </p:spTgt>
                                        </p:tgtEl>
                                        <p:attrNameLst>
                                          <p:attrName>style.visibility</p:attrName>
                                        </p:attrNameLst>
                                      </p:cBhvr>
                                      <p:to>
                                        <p:strVal val="visible"/>
                                      </p:to>
                                    </p:set>
                                    <p:anim calcmode="lin" valueType="num">
                                      <p:cBhvr>
                                        <p:cTn id="7" dur="500" fill="hold"/>
                                        <p:tgtEl>
                                          <p:spTgt spid="4608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608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6084">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460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0" name="Picture 5" descr="g3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4"/>
          <p:cNvSpPr>
            <a:spLocks noGrp="1" noChangeArrowheads="1"/>
          </p:cNvSpPr>
          <p:nvPr>
            <p:ph type="body" sz="half" idx="4294967295"/>
          </p:nvPr>
        </p:nvSpPr>
        <p:spPr>
          <a:xfrm>
            <a:off x="457200" y="533400"/>
            <a:ext cx="8686800" cy="1066800"/>
          </a:xfrm>
          <a:solidFill>
            <a:srgbClr val="00FF00"/>
          </a:solidFill>
        </p:spPr>
        <p:txBody>
          <a:bodyPr/>
          <a:lstStyle/>
          <a:p>
            <a:pPr>
              <a:lnSpc>
                <a:spcPct val="90000"/>
              </a:lnSpc>
              <a:buClr>
                <a:schemeClr val="tx1"/>
              </a:buClr>
              <a:buFont typeface="Monotype Sorts" pitchFamily="2" charset="2"/>
              <a:buNone/>
            </a:pPr>
            <a:r>
              <a:rPr lang="tr-TR" sz="4500" smtClean="0"/>
              <a:t>  </a:t>
            </a:r>
            <a:r>
              <a:rPr lang="tr-TR" sz="3000" smtClean="0">
                <a:latin typeface="Comic Sans MS" pitchFamily="66" charset="0"/>
              </a:rPr>
              <a:t>Planınızda ders dışı etkinliklere de yer verin</a:t>
            </a:r>
          </a:p>
        </p:txBody>
      </p:sp>
      <p:sp>
        <p:nvSpPr>
          <p:cNvPr id="48134" name="Text Box 6"/>
          <p:cNvSpPr txBox="1">
            <a:spLocks noChangeArrowheads="1"/>
          </p:cNvSpPr>
          <p:nvPr/>
        </p:nvSpPr>
        <p:spPr bwMode="auto">
          <a:xfrm>
            <a:off x="0" y="5791200"/>
            <a:ext cx="9144000" cy="457200"/>
          </a:xfrm>
          <a:prstGeom prst="rect">
            <a:avLst/>
          </a:prstGeom>
          <a:noFill/>
          <a:ln w="9525">
            <a:noFill/>
            <a:miter lim="800000"/>
            <a:headEnd/>
            <a:tailEnd/>
          </a:ln>
          <a:effectLst/>
        </p:spPr>
        <p:txBody>
          <a:bodyPr>
            <a:spAutoFit/>
          </a:bodyPr>
          <a:lstStyle/>
          <a:p>
            <a:pPr>
              <a:spcBef>
                <a:spcPct val="50000"/>
              </a:spcBef>
              <a:defRPr/>
            </a:pPr>
            <a:endParaRPr lang="tr-TR" sz="2400">
              <a:effectLst>
                <a:outerShdw blurRad="38100" dist="38100" dir="2700000" algn="tl">
                  <a:srgbClr val="000000"/>
                </a:outerShdw>
              </a:effectLst>
              <a:latin typeface="Times New Roman" pitchFamily="18" charset="0"/>
            </a:endParaRPr>
          </a:p>
        </p:txBody>
      </p:sp>
      <p:sp>
        <p:nvSpPr>
          <p:cNvPr id="48135" name="Text Box 7"/>
          <p:cNvSpPr txBox="1">
            <a:spLocks noChangeArrowheads="1"/>
          </p:cNvSpPr>
          <p:nvPr/>
        </p:nvSpPr>
        <p:spPr bwMode="auto">
          <a:xfrm>
            <a:off x="0" y="5562600"/>
            <a:ext cx="9144000" cy="1325563"/>
          </a:xfrm>
          <a:prstGeom prst="rect">
            <a:avLst/>
          </a:prstGeom>
          <a:solidFill>
            <a:srgbClr val="00FF00"/>
          </a:solidFill>
          <a:ln w="9525">
            <a:noFill/>
            <a:miter lim="800000"/>
            <a:headEnd/>
            <a:tailEnd/>
          </a:ln>
          <a:effectLst/>
        </p:spPr>
        <p:txBody>
          <a:bodyPr>
            <a:spAutoFit/>
          </a:bodyPr>
          <a:lstStyle/>
          <a:p>
            <a:pPr algn="ctr">
              <a:lnSpc>
                <a:spcPct val="90000"/>
              </a:lnSpc>
              <a:defRPr/>
            </a:pPr>
            <a:r>
              <a:rPr lang="tr-TR" sz="3000">
                <a:solidFill>
                  <a:srgbClr val="000000"/>
                </a:solidFill>
              </a:rPr>
              <a:t>AYRICA</a:t>
            </a:r>
          </a:p>
          <a:p>
            <a:pPr algn="ctr">
              <a:lnSpc>
                <a:spcPct val="90000"/>
              </a:lnSpc>
              <a:defRPr/>
            </a:pPr>
            <a:r>
              <a:rPr lang="tr-TR" sz="3000">
                <a:solidFill>
                  <a:srgbClr val="000000"/>
                </a:solidFill>
              </a:rPr>
              <a:t>Her gün mutlaka </a:t>
            </a:r>
            <a:r>
              <a:rPr lang="tr-TR" sz="3500"/>
              <a:t>7-8</a:t>
            </a:r>
            <a:r>
              <a:rPr lang="tr-TR" sz="6000">
                <a:solidFill>
                  <a:srgbClr val="000000"/>
                </a:solidFill>
              </a:rPr>
              <a:t> </a:t>
            </a:r>
            <a:r>
              <a:rPr lang="tr-TR" sz="3000">
                <a:solidFill>
                  <a:srgbClr val="000000"/>
                </a:solidFill>
              </a:rPr>
              <a:t>saat uyku için zaman ayırın.</a:t>
            </a:r>
            <a:endParaRPr lang="tr-TR" sz="3000">
              <a:solidFill>
                <a:srgbClr val="000000"/>
              </a:solidFill>
              <a:effectLst>
                <a:outerShdw blurRad="38100" dist="38100" dir="2700000" algn="tl">
                  <a:srgbClr val="FFFFFF"/>
                </a:outerShdw>
              </a:effectLst>
              <a:latin typeface="Times New Roman" pitchFamily="18" charset="0"/>
            </a:endParaRPr>
          </a:p>
        </p:txBody>
      </p:sp>
      <p:sp>
        <p:nvSpPr>
          <p:cNvPr id="48136" name="Text Box 8"/>
          <p:cNvSpPr txBox="1">
            <a:spLocks noChangeArrowheads="1"/>
          </p:cNvSpPr>
          <p:nvPr/>
        </p:nvSpPr>
        <p:spPr bwMode="auto">
          <a:xfrm>
            <a:off x="8763000" y="1447800"/>
            <a:ext cx="381000" cy="4291013"/>
          </a:xfrm>
          <a:prstGeom prst="rect">
            <a:avLst/>
          </a:prstGeom>
          <a:solidFill>
            <a:srgbClr val="00FF00"/>
          </a:solidFill>
          <a:ln w="9525">
            <a:noFill/>
            <a:miter lim="800000"/>
            <a:headEnd/>
            <a:tailEnd/>
          </a:ln>
          <a:effectLst/>
        </p:spPr>
        <p:txBody>
          <a:bodyPr>
            <a:spAutoFit/>
          </a:bodyPr>
          <a:lstStyle/>
          <a:p>
            <a:pPr>
              <a:spcBef>
                <a:spcPct val="50000"/>
              </a:spcBef>
              <a:defRPr/>
            </a:pPr>
            <a:endParaRPr lang="tr-TR" sz="2400">
              <a:effectLst>
                <a:outerShdw blurRad="38100" dist="38100" dir="2700000" algn="tl">
                  <a:srgbClr val="000000"/>
                </a:outerShdw>
              </a:effectLst>
              <a:latin typeface="Times New Roman" pitchFamily="18" charset="0"/>
            </a:endParaRPr>
          </a:p>
          <a:p>
            <a:pPr>
              <a:spcBef>
                <a:spcPct val="50000"/>
              </a:spcBef>
              <a:defRPr/>
            </a:pPr>
            <a:endParaRPr lang="tr-TR" sz="2400">
              <a:effectLst>
                <a:outerShdw blurRad="38100" dist="38100" dir="2700000" algn="tl">
                  <a:srgbClr val="000000"/>
                </a:outerShdw>
              </a:effectLst>
              <a:latin typeface="Times New Roman" pitchFamily="18" charset="0"/>
            </a:endParaRPr>
          </a:p>
          <a:p>
            <a:pPr>
              <a:spcBef>
                <a:spcPct val="50000"/>
              </a:spcBef>
              <a:defRPr/>
            </a:pPr>
            <a:endParaRPr lang="tr-TR" sz="2400">
              <a:effectLst>
                <a:outerShdw blurRad="38100" dist="38100" dir="2700000" algn="tl">
                  <a:srgbClr val="000000"/>
                </a:outerShdw>
              </a:effectLst>
              <a:latin typeface="Times New Roman" pitchFamily="18" charset="0"/>
            </a:endParaRPr>
          </a:p>
          <a:p>
            <a:pPr>
              <a:spcBef>
                <a:spcPct val="50000"/>
              </a:spcBef>
              <a:defRPr/>
            </a:pPr>
            <a:endParaRPr lang="tr-TR" sz="2400">
              <a:effectLst>
                <a:outerShdw blurRad="38100" dist="38100" dir="2700000" algn="tl">
                  <a:srgbClr val="000000"/>
                </a:outerShdw>
              </a:effectLst>
              <a:latin typeface="Times New Roman" pitchFamily="18" charset="0"/>
            </a:endParaRPr>
          </a:p>
          <a:p>
            <a:pPr>
              <a:spcBef>
                <a:spcPct val="50000"/>
              </a:spcBef>
              <a:defRPr/>
            </a:pPr>
            <a:endParaRPr lang="tr-TR" sz="2400">
              <a:effectLst>
                <a:outerShdw blurRad="38100" dist="38100" dir="2700000" algn="tl">
                  <a:srgbClr val="000000"/>
                </a:outerShdw>
              </a:effectLst>
              <a:latin typeface="Times New Roman" pitchFamily="18" charset="0"/>
            </a:endParaRPr>
          </a:p>
          <a:p>
            <a:pPr>
              <a:spcBef>
                <a:spcPct val="50000"/>
              </a:spcBef>
              <a:defRPr/>
            </a:pPr>
            <a:endParaRPr lang="tr-TR" sz="2400">
              <a:effectLst>
                <a:outerShdw blurRad="38100" dist="38100" dir="2700000" algn="tl">
                  <a:srgbClr val="000000"/>
                </a:outerShdw>
              </a:effectLst>
              <a:latin typeface="Times New Roman" pitchFamily="18" charset="0"/>
            </a:endParaRPr>
          </a:p>
          <a:p>
            <a:pPr>
              <a:spcBef>
                <a:spcPct val="50000"/>
              </a:spcBef>
              <a:defRPr/>
            </a:pPr>
            <a:endParaRPr lang="tr-TR" sz="2400">
              <a:effectLst>
                <a:outerShdw blurRad="38100" dist="38100" dir="2700000" algn="tl">
                  <a:srgbClr val="000000"/>
                </a:outerShdw>
              </a:effectLst>
              <a:latin typeface="Times New Roman" pitchFamily="18" charset="0"/>
            </a:endParaRPr>
          </a:p>
          <a:p>
            <a:pPr>
              <a:spcBef>
                <a:spcPct val="50000"/>
              </a:spcBef>
              <a:defRPr/>
            </a:pPr>
            <a:endParaRPr lang="tr-TR" sz="2400">
              <a:effectLst>
                <a:outerShdw blurRad="38100" dist="38100" dir="2700000" algn="tl">
                  <a:srgbClr val="000000"/>
                </a:outerShdw>
              </a:effectLst>
              <a:latin typeface="Times New Roman" pitchFamily="18" charset="0"/>
            </a:endParaRPr>
          </a:p>
        </p:txBody>
      </p:sp>
      <p:sp>
        <p:nvSpPr>
          <p:cNvPr id="48137" name="Text Box 9"/>
          <p:cNvSpPr txBox="1">
            <a:spLocks noChangeArrowheads="1"/>
          </p:cNvSpPr>
          <p:nvPr/>
        </p:nvSpPr>
        <p:spPr bwMode="auto">
          <a:xfrm>
            <a:off x="6934200" y="5105400"/>
            <a:ext cx="1828800" cy="457200"/>
          </a:xfrm>
          <a:prstGeom prst="rect">
            <a:avLst/>
          </a:prstGeom>
          <a:gradFill rotWithShape="0">
            <a:gsLst>
              <a:gs pos="0">
                <a:srgbClr val="996633"/>
              </a:gs>
              <a:gs pos="50000">
                <a:srgbClr val="FFFF00"/>
              </a:gs>
              <a:gs pos="100000">
                <a:srgbClr val="996633"/>
              </a:gs>
            </a:gsLst>
            <a:lin ang="5400000" scaled="1"/>
          </a:gradFill>
          <a:ln w="9525">
            <a:noFill/>
            <a:miter lim="800000"/>
            <a:headEnd/>
            <a:tailEnd/>
          </a:ln>
          <a:effectLst/>
        </p:spPr>
        <p:txBody>
          <a:bodyPr>
            <a:spAutoFit/>
          </a:bodyPr>
          <a:lstStyle/>
          <a:p>
            <a:pPr>
              <a:spcBef>
                <a:spcPct val="50000"/>
              </a:spcBef>
              <a:defRPr/>
            </a:pPr>
            <a:endParaRPr lang="tr-TR" sz="2400">
              <a:effectLst>
                <a:outerShdw blurRad="38100" dist="38100" dir="2700000" algn="tl">
                  <a:srgbClr val="000000"/>
                </a:outerShdw>
              </a:effectLst>
              <a:latin typeface="Times New Roman" pitchFamily="18" charset="0"/>
            </a:endParaRPr>
          </a:p>
        </p:txBody>
      </p:sp>
      <p:sp>
        <p:nvSpPr>
          <p:cNvPr id="2" name="Oval 10"/>
          <p:cNvSpPr>
            <a:spLocks noChangeArrowheads="1"/>
          </p:cNvSpPr>
          <p:nvPr/>
        </p:nvSpPr>
        <p:spPr bwMode="auto">
          <a:xfrm>
            <a:off x="6172200" y="3124200"/>
            <a:ext cx="533400" cy="457200"/>
          </a:xfrm>
          <a:prstGeom prst="ellipse">
            <a:avLst/>
          </a:prstGeom>
          <a:gradFill rotWithShape="0">
            <a:gsLst>
              <a:gs pos="0">
                <a:srgbClr val="66CCFF"/>
              </a:gs>
              <a:gs pos="100000">
                <a:srgbClr val="2F5E76"/>
              </a:gs>
            </a:gsLst>
            <a:path path="shape">
              <a:fillToRect l="50000" t="50000" r="50000" b="50000"/>
            </a:path>
          </a:gradFill>
          <a:ln w="9525">
            <a:solidFill>
              <a:schemeClr val="tx1"/>
            </a:solidFill>
            <a:round/>
            <a:headEnd/>
            <a:tailEnd/>
          </a:ln>
        </p:spPr>
        <p:txBody>
          <a:bodyPr wrap="none" anchor="ctr"/>
          <a:lstStyle/>
          <a:p>
            <a:endParaRPr lang="tr-TR"/>
          </a:p>
        </p:txBody>
      </p:sp>
      <p:sp>
        <p:nvSpPr>
          <p:cNvPr id="3" name="Oval 11"/>
          <p:cNvSpPr>
            <a:spLocks noChangeArrowheads="1"/>
          </p:cNvSpPr>
          <p:nvPr/>
        </p:nvSpPr>
        <p:spPr bwMode="auto">
          <a:xfrm>
            <a:off x="6324600" y="3200400"/>
            <a:ext cx="152400" cy="228600"/>
          </a:xfrm>
          <a:prstGeom prst="ellipse">
            <a:avLst/>
          </a:prstGeom>
          <a:solidFill>
            <a:srgbClr val="000000"/>
          </a:solidFill>
          <a:ln w="9525">
            <a:solidFill>
              <a:schemeClr val="tx1"/>
            </a:solidFill>
            <a:round/>
            <a:headEnd/>
            <a:tailEnd/>
          </a:ln>
        </p:spPr>
        <p:txBody>
          <a:bodyPr wrap="none" anchor="ctr"/>
          <a:lstStyle/>
          <a:p>
            <a:endParaRPr lang="tr-T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481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1" name="Rectangle 3"/>
          <p:cNvSpPr>
            <a:spLocks noGrp="1" noChangeArrowheads="1"/>
          </p:cNvSpPr>
          <p:nvPr>
            <p:ph type="body" sz="half" idx="2"/>
          </p:nvPr>
        </p:nvSpPr>
        <p:spPr>
          <a:xfrm>
            <a:off x="0" y="5105400"/>
            <a:ext cx="9144000" cy="1752600"/>
          </a:xfrm>
          <a:solidFill>
            <a:srgbClr val="FFFFCC"/>
          </a:solidFill>
        </p:spPr>
        <p:txBody>
          <a:bodyPr>
            <a:normAutofit/>
          </a:bodyPr>
          <a:lstStyle/>
          <a:p>
            <a:pPr marL="365760" indent="-283464" eaLnBrk="1" fontAlgn="auto" hangingPunct="1">
              <a:lnSpc>
                <a:spcPct val="90000"/>
              </a:lnSpc>
              <a:spcAft>
                <a:spcPts val="0"/>
              </a:spcAft>
              <a:buClr>
                <a:schemeClr val="tx1"/>
              </a:buClr>
              <a:buFont typeface="Wingdings 2"/>
              <a:buChar char=""/>
              <a:defRPr/>
            </a:pPr>
            <a:r>
              <a:rPr lang="tr-TR" sz="2600" b="1" smtClean="0">
                <a:solidFill>
                  <a:srgbClr val="FF0000"/>
                </a:solidFill>
                <a:effectLst>
                  <a:outerShdw blurRad="38100" dist="38100" dir="2700000" algn="tl">
                    <a:srgbClr val="000000"/>
                  </a:outerShdw>
                </a:effectLst>
                <a:latin typeface="Comic Sans MS" pitchFamily="66" charset="0"/>
              </a:rPr>
              <a:t>Çalışma ortamında dikkati dağıtacak radyo, teyp, tv, resim, poster, afiş olmamalıdır.</a:t>
            </a:r>
          </a:p>
          <a:p>
            <a:pPr marL="365760" indent="-283464" eaLnBrk="1" fontAlgn="auto" hangingPunct="1">
              <a:lnSpc>
                <a:spcPct val="90000"/>
              </a:lnSpc>
              <a:spcAft>
                <a:spcPts val="0"/>
              </a:spcAft>
              <a:buClr>
                <a:schemeClr val="tx1"/>
              </a:buClr>
              <a:buFont typeface="Wingdings 2"/>
              <a:buChar char=""/>
              <a:defRPr/>
            </a:pPr>
            <a:r>
              <a:rPr lang="tr-TR" sz="2600" b="1" smtClean="0">
                <a:solidFill>
                  <a:srgbClr val="FF0000"/>
                </a:solidFill>
                <a:effectLst>
                  <a:outerShdw blurRad="38100" dist="38100" dir="2700000" algn="tl">
                    <a:srgbClr val="000000"/>
                  </a:outerShdw>
                </a:effectLst>
                <a:latin typeface="Comic Sans MS" pitchFamily="66" charset="0"/>
              </a:rPr>
              <a:t>Çalışma masası ve odası sadece ders çalışmak için kullanılmalıdır.</a:t>
            </a:r>
            <a:endParaRPr lang="tr-TR" sz="2800" b="1" smtClean="0">
              <a:solidFill>
                <a:srgbClr val="FF0000"/>
              </a:solidFill>
              <a:effectLst>
                <a:outerShdw blurRad="38100" dist="38100" dir="2700000" algn="tl">
                  <a:srgbClr val="000000"/>
                </a:outerShdw>
              </a:effectLst>
              <a:latin typeface="Comic Sans MS" pitchFamily="66" charset="0"/>
            </a:endParaRPr>
          </a:p>
        </p:txBody>
      </p:sp>
      <p:pic>
        <p:nvPicPr>
          <p:cNvPr id="49155" name="Picture 2" descr="g321"/>
          <p:cNvPicPr>
            <a:picLocks noChangeAspect="1" noChangeArrowheads="1"/>
          </p:cNvPicPr>
          <p:nvPr/>
        </p:nvPicPr>
        <p:blipFill>
          <a:blip r:embed="rId2">
            <a:extLst>
              <a:ext uri="{28A0092B-C50C-407E-A947-70E740481C1C}">
                <a14:useLocalDpi xmlns:a14="http://schemas.microsoft.com/office/drawing/2010/main" val="0"/>
              </a:ext>
            </a:extLst>
          </a:blip>
          <a:srcRect b="25555"/>
          <a:stretch>
            <a:fillRect/>
          </a:stretch>
        </p:blipFill>
        <p:spPr bwMode="auto">
          <a:xfrm>
            <a:off x="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AutoShape 4"/>
          <p:cNvSpPr>
            <a:spLocks noChangeArrowheads="1"/>
          </p:cNvSpPr>
          <p:nvPr/>
        </p:nvSpPr>
        <p:spPr bwMode="auto">
          <a:xfrm>
            <a:off x="0" y="0"/>
            <a:ext cx="5867400" cy="1143000"/>
          </a:xfrm>
          <a:prstGeom prst="wedgeRectCallout">
            <a:avLst>
              <a:gd name="adj1" fmla="val 27843"/>
              <a:gd name="adj2" fmla="val 91667"/>
            </a:avLst>
          </a:prstGeom>
          <a:solidFill>
            <a:srgbClr val="FF0000"/>
          </a:solidFill>
          <a:ln w="9525">
            <a:solidFill>
              <a:schemeClr val="tx1"/>
            </a:solidFill>
            <a:miter lim="800000"/>
            <a:headEnd/>
            <a:tailEnd/>
          </a:ln>
        </p:spPr>
        <p:txBody>
          <a:bodyPr wrap="none" anchor="ctr"/>
          <a:lstStyle/>
          <a:p>
            <a:pPr algn="ctr"/>
            <a:r>
              <a:rPr lang="tr-TR" sz="2500" b="1">
                <a:solidFill>
                  <a:srgbClr val="FFFFFF"/>
                </a:solidFill>
                <a:latin typeface="Comic Sans MS" pitchFamily="66" charset="0"/>
              </a:rPr>
              <a:t>Çalışma masamı bundan sonra sadece </a:t>
            </a:r>
          </a:p>
          <a:p>
            <a:pPr algn="ctr"/>
            <a:r>
              <a:rPr lang="tr-TR" sz="2500" b="1">
                <a:solidFill>
                  <a:srgbClr val="FFFFFF"/>
                </a:solidFill>
                <a:latin typeface="Comic Sans MS" pitchFamily="66" charset="0"/>
              </a:rPr>
              <a:t>ders çalışmak için kullanacağım</a:t>
            </a:r>
          </a:p>
        </p:txBody>
      </p:sp>
      <p:sp>
        <p:nvSpPr>
          <p:cNvPr id="49157" name="Rectangle 5"/>
          <p:cNvSpPr>
            <a:spLocks noChangeArrowheads="1"/>
          </p:cNvSpPr>
          <p:nvPr/>
        </p:nvSpPr>
        <p:spPr bwMode="auto">
          <a:xfrm>
            <a:off x="2819400" y="3810000"/>
            <a:ext cx="3505200" cy="914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fade">
                                      <p:cBhvr>
                                        <p:cTn id="7" dur="500"/>
                                        <p:tgtEl>
                                          <p:spTgt spid="83971">
                                            <p:txEl>
                                              <p:pRg st="0" end="0"/>
                                            </p:txEl>
                                          </p:spTgt>
                                        </p:tgtEl>
                                      </p:cBhvr>
                                    </p:animEffect>
                                    <p:anim calcmode="lin" valueType="num">
                                      <p:cBhvr>
                                        <p:cTn id="8" dur="500" fill="hold"/>
                                        <p:tgtEl>
                                          <p:spTgt spid="8397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397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83971">
                                            <p:txEl>
                                              <p:pRg st="1" end="1"/>
                                            </p:txEl>
                                          </p:spTgt>
                                        </p:tgtEl>
                                        <p:attrNameLst>
                                          <p:attrName>style.visibility</p:attrName>
                                        </p:attrNameLst>
                                      </p:cBhvr>
                                      <p:to>
                                        <p:strVal val="visible"/>
                                      </p:to>
                                    </p:set>
                                    <p:animEffect transition="in" filter="fade">
                                      <p:cBhvr>
                                        <p:cTn id="14" dur="500"/>
                                        <p:tgtEl>
                                          <p:spTgt spid="83971">
                                            <p:txEl>
                                              <p:pRg st="1" end="1"/>
                                            </p:txEl>
                                          </p:spTgt>
                                        </p:tgtEl>
                                      </p:cBhvr>
                                    </p:animEffect>
                                    <p:anim calcmode="lin" valueType="num">
                                      <p:cBhvr>
                                        <p:cTn id="15" dur="500" fill="hold"/>
                                        <p:tgtEl>
                                          <p:spTgt spid="83971">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83971">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9" name="Rectangle 3"/>
          <p:cNvSpPr>
            <a:spLocks noGrp="1" noChangeArrowheads="1"/>
          </p:cNvSpPr>
          <p:nvPr>
            <p:ph type="body" sz="half" idx="2"/>
          </p:nvPr>
        </p:nvSpPr>
        <p:spPr>
          <a:xfrm>
            <a:off x="0" y="4343400"/>
            <a:ext cx="9144000" cy="2514600"/>
          </a:xfrm>
          <a:solidFill>
            <a:srgbClr val="FFFF00"/>
          </a:solidFill>
        </p:spPr>
        <p:txBody>
          <a:bodyPr>
            <a:normAutofit/>
          </a:bodyPr>
          <a:lstStyle/>
          <a:p>
            <a:pPr marL="1097280" lvl="3" indent="-173736" eaLnBrk="1" fontAlgn="auto" hangingPunct="1">
              <a:spcBef>
                <a:spcPts val="1200"/>
              </a:spcBef>
              <a:spcAft>
                <a:spcPts val="300"/>
              </a:spcAft>
              <a:buClr>
                <a:schemeClr val="accent3"/>
              </a:buClr>
              <a:buFont typeface="Wingdings" pitchFamily="2" charset="2"/>
              <a:buNone/>
              <a:defRPr/>
            </a:pPr>
            <a:r>
              <a:rPr lang="tr-TR" sz="3500" b="1" dirty="0" smtClean="0">
                <a:effectLst>
                  <a:outerShdw blurRad="38100" dist="38100" dir="2700000" algn="tl">
                    <a:srgbClr val="FFFFFF"/>
                  </a:outerShdw>
                </a:effectLst>
                <a:latin typeface="Comic Sans MS" pitchFamily="66" charset="0"/>
              </a:rPr>
              <a:t>Gürültülü  Ortamda  Çalışma</a:t>
            </a:r>
          </a:p>
          <a:p>
            <a:pPr marL="640080" lvl="1" indent="-237744" algn="ctr" eaLnBrk="1" fontAlgn="auto" hangingPunct="1">
              <a:spcAft>
                <a:spcPts val="600"/>
              </a:spcAft>
              <a:buFont typeface="Wingdings" pitchFamily="2" charset="2"/>
              <a:buNone/>
              <a:defRPr/>
            </a:pPr>
            <a:r>
              <a:rPr lang="tr-TR" sz="2400" dirty="0" smtClean="0">
                <a:effectLst>
                  <a:outerShdw blurRad="38100" dist="38100" dir="2700000" algn="tl">
                    <a:srgbClr val="FFFFFF"/>
                  </a:outerShdw>
                </a:effectLst>
                <a:latin typeface="Comic Sans MS" pitchFamily="66" charset="0"/>
              </a:rPr>
              <a:t>          Müzik  dinlenen, radyo ve televizyonun  açık bulunduğu  veya  çevreden çok gürültünün geldiği bir ortamda  ders çalışmak  çalışmadan  alınacak  verimi  düşürür. Öğrenmenin en  önemli koşulu dikkattir.</a:t>
            </a:r>
            <a:endParaRPr lang="tr-TR" sz="2400" dirty="0" smtClean="0">
              <a:effectLst>
                <a:outerShdw blurRad="38100" dist="38100" dir="2700000" algn="tl">
                  <a:srgbClr val="FFFFFF"/>
                </a:outerShdw>
              </a:effectLst>
            </a:endParaRPr>
          </a:p>
        </p:txBody>
      </p:sp>
      <p:pic>
        <p:nvPicPr>
          <p:cNvPr id="50179" name="Picture 2" descr="fit90"/>
          <p:cNvPicPr>
            <a:picLocks noChangeAspect="1" noChangeArrowheads="1"/>
          </p:cNvPicPr>
          <p:nvPr/>
        </p:nvPicPr>
        <p:blipFill>
          <a:blip r:embed="rId2">
            <a:extLst>
              <a:ext uri="{28A0092B-C50C-407E-A947-70E740481C1C}">
                <a14:useLocalDpi xmlns:a14="http://schemas.microsoft.com/office/drawing/2010/main" val="0"/>
              </a:ext>
            </a:extLst>
          </a:blip>
          <a:srcRect b="20833"/>
          <a:stretch>
            <a:fillRect/>
          </a:stretch>
        </p:blipFill>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AutoShape 4"/>
          <p:cNvSpPr>
            <a:spLocks noChangeArrowheads="1"/>
          </p:cNvSpPr>
          <p:nvPr/>
        </p:nvSpPr>
        <p:spPr bwMode="auto">
          <a:xfrm>
            <a:off x="0" y="0"/>
            <a:ext cx="9144000" cy="762000"/>
          </a:xfrm>
          <a:prstGeom prst="wedgeRectCallout">
            <a:avLst>
              <a:gd name="adj1" fmla="val 366"/>
              <a:gd name="adj2" fmla="val 102500"/>
            </a:avLst>
          </a:prstGeom>
          <a:solidFill>
            <a:srgbClr val="00CC00"/>
          </a:solidFill>
          <a:ln w="9525">
            <a:solidFill>
              <a:schemeClr val="tx1"/>
            </a:solidFill>
            <a:miter lim="800000"/>
            <a:headEnd/>
            <a:tailEnd/>
          </a:ln>
        </p:spPr>
        <p:txBody>
          <a:bodyPr wrap="none" anchor="ctr"/>
          <a:lstStyle/>
          <a:p>
            <a:pPr algn="ctr"/>
            <a:r>
              <a:rPr lang="tr-TR" sz="2000" b="1">
                <a:solidFill>
                  <a:srgbClr val="000000"/>
                </a:solidFill>
                <a:latin typeface="Comic Sans MS" pitchFamily="66" charset="0"/>
              </a:rPr>
              <a:t>Öyle televizyon seyrederken  ders tekrar edilmez...Kalk bakalım </a:t>
            </a:r>
          </a:p>
          <a:p>
            <a:pPr algn="ctr"/>
            <a:r>
              <a:rPr lang="tr-TR" sz="2000" b="1">
                <a:solidFill>
                  <a:srgbClr val="000000"/>
                </a:solidFill>
                <a:latin typeface="Comic Sans MS" pitchFamily="66" charset="0"/>
              </a:rPr>
              <a:t>doğru masanın başına...</a:t>
            </a:r>
            <a:endParaRPr lang="tr-TR" sz="2000" b="1">
              <a:solidFill>
                <a:srgbClr val="FFFF99"/>
              </a:solidFill>
              <a:latin typeface="Comic Sans MS" pitchFamily="66" charset="0"/>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fade">
                                      <p:cBhvr>
                                        <p:cTn id="7" dur="1000">
                                          <p:stCondLst>
                                            <p:cond delay="0"/>
                                          </p:stCondLst>
                                        </p:cTn>
                                        <p:tgtEl>
                                          <p:spTgt spid="860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6019">
                                            <p:txEl>
                                              <p:pRg st="1" end="1"/>
                                            </p:txEl>
                                          </p:spTgt>
                                        </p:tgtEl>
                                        <p:attrNameLst>
                                          <p:attrName>style.visibility</p:attrName>
                                        </p:attrNameLst>
                                      </p:cBhvr>
                                      <p:to>
                                        <p:strVal val="visible"/>
                                      </p:to>
                                    </p:set>
                                    <p:animEffect transition="in" filter="fade">
                                      <p:cBhvr>
                                        <p:cTn id="10" dur="1000">
                                          <p:stCondLst>
                                            <p:cond delay="0"/>
                                          </p:stCondLst>
                                        </p:cTn>
                                        <p:tgtEl>
                                          <p:spTgt spid="860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body" sz="half" idx="2"/>
          </p:nvPr>
        </p:nvSpPr>
        <p:spPr>
          <a:xfrm>
            <a:off x="4953000" y="0"/>
            <a:ext cx="4191000" cy="6858000"/>
          </a:xfrm>
          <a:solidFill>
            <a:srgbClr val="FFFF99"/>
          </a:solidFill>
        </p:spPr>
        <p:txBody>
          <a:bodyPr>
            <a:normAutofit/>
          </a:bodyPr>
          <a:lstStyle/>
          <a:p>
            <a:pPr marL="365760" indent="-283464" algn="ctr" eaLnBrk="1" fontAlgn="auto" hangingPunct="1">
              <a:spcAft>
                <a:spcPts val="600"/>
              </a:spcAft>
              <a:buFont typeface="Wingdings" pitchFamily="2" charset="2"/>
              <a:buNone/>
              <a:defRPr/>
            </a:pPr>
            <a:r>
              <a:rPr lang="tr-TR" sz="2600" dirty="0" smtClean="0">
                <a:effectLst>
                  <a:outerShdw blurRad="38100" dist="38100" dir="2700000" algn="tl">
                    <a:srgbClr val="FFFFFF"/>
                  </a:outerShdw>
                </a:effectLst>
                <a:latin typeface="Comic Sans MS" pitchFamily="66" charset="0"/>
              </a:rPr>
              <a:t>Çalışma odanız yeterince sıcak ve soğuk olmalı,iyi aydınlatılmalı,ışık gözlerinizi yormamalı.</a:t>
            </a:r>
          </a:p>
          <a:p>
            <a:pPr marL="365760" indent="-283464" algn="ctr" eaLnBrk="1" fontAlgn="auto" hangingPunct="1">
              <a:spcAft>
                <a:spcPts val="600"/>
              </a:spcAft>
              <a:buFont typeface="Wingdings" pitchFamily="2" charset="2"/>
              <a:buNone/>
              <a:defRPr/>
            </a:pPr>
            <a:r>
              <a:rPr lang="tr-TR" sz="2600" dirty="0" smtClean="0">
                <a:solidFill>
                  <a:srgbClr val="FF0000"/>
                </a:solidFill>
                <a:latin typeface="Comic Sans MS" pitchFamily="66" charset="0"/>
              </a:rPr>
              <a:t>Çalışma ortamında aile bireyleri ile birlikte olma zorunluluğunuz varsa onlardan sessiz olmalarını istemelisiniz.(televizyon,radyoyu açmamak,yüksek sesle konuşmamak gibi)Yada siz bu ortamda çalışmaya kendinizi alıştırmalısınız</a:t>
            </a:r>
            <a:r>
              <a:rPr lang="tr-TR" sz="2800" dirty="0" smtClean="0">
                <a:solidFill>
                  <a:srgbClr val="000000"/>
                </a:solidFill>
                <a:latin typeface="Comic Sans MS" pitchFamily="66" charset="0"/>
              </a:rPr>
              <a:t>.</a:t>
            </a:r>
          </a:p>
        </p:txBody>
      </p:sp>
      <p:pic>
        <p:nvPicPr>
          <p:cNvPr id="51203" name="Picture 3"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5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AutoShape 4"/>
          <p:cNvSpPr>
            <a:spLocks noChangeArrowheads="1"/>
          </p:cNvSpPr>
          <p:nvPr/>
        </p:nvSpPr>
        <p:spPr bwMode="auto">
          <a:xfrm>
            <a:off x="0" y="0"/>
            <a:ext cx="4191000" cy="990600"/>
          </a:xfrm>
          <a:prstGeom prst="wedgeRectCallout">
            <a:avLst>
              <a:gd name="adj1" fmla="val 4884"/>
              <a:gd name="adj2" fmla="val 137338"/>
            </a:avLst>
          </a:prstGeom>
          <a:solidFill>
            <a:srgbClr val="FFFF00"/>
          </a:solidFill>
          <a:ln w="9525">
            <a:solidFill>
              <a:schemeClr val="tx1"/>
            </a:solidFill>
            <a:miter lim="800000"/>
            <a:headEnd/>
            <a:tailEnd/>
          </a:ln>
        </p:spPr>
        <p:txBody>
          <a:bodyPr wrap="none" anchor="ctr"/>
          <a:lstStyle/>
          <a:p>
            <a:pPr algn="ctr"/>
            <a:r>
              <a:rPr lang="tr-TR" sz="2500" b="1">
                <a:latin typeface="Comic Sans MS" pitchFamily="66" charset="0"/>
              </a:rPr>
              <a:t>Ahmet Ders çalışıyor</a:t>
            </a:r>
          </a:p>
          <a:p>
            <a:pPr algn="ctr"/>
            <a:r>
              <a:rPr lang="tr-TR" sz="2500" b="1">
                <a:latin typeface="Comic Sans MS" pitchFamily="66" charset="0"/>
              </a:rPr>
              <a:t>bizim sessiz olmamız lazım.</a:t>
            </a:r>
          </a:p>
        </p:txBody>
      </p:sp>
      <p:sp>
        <p:nvSpPr>
          <p:cNvPr id="51205" name="Rectangle 5"/>
          <p:cNvSpPr>
            <a:spLocks noChangeArrowheads="1"/>
          </p:cNvSpPr>
          <p:nvPr/>
        </p:nvSpPr>
        <p:spPr bwMode="auto">
          <a:xfrm>
            <a:off x="0" y="5791200"/>
            <a:ext cx="4953000" cy="1066800"/>
          </a:xfrm>
          <a:prstGeom prst="rect">
            <a:avLst/>
          </a:prstGeom>
          <a:gradFill rotWithShape="0">
            <a:gsLst>
              <a:gs pos="0">
                <a:srgbClr val="E48646"/>
              </a:gs>
              <a:gs pos="100000">
                <a:srgbClr val="FFFF99"/>
              </a:gs>
            </a:gsLst>
            <a:lin ang="5400000" scaled="1"/>
          </a:gradFill>
          <a:ln w="9525">
            <a:solidFill>
              <a:schemeClr val="tx1"/>
            </a:solidFill>
            <a:miter lim="800000"/>
            <a:headEnd/>
            <a:tailEnd/>
          </a:ln>
        </p:spPr>
        <p:txBody>
          <a:bodyPr wrap="none" anchor="ctr"/>
          <a:lstStyle/>
          <a:p>
            <a:endParaRPr lang="tr-T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Effect transition="in" filter="wipe(left)">
                                      <p:cBhvr>
                                        <p:cTn id="7" dur="500"/>
                                        <p:tgtEl>
                                          <p:spTgt spid="870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2">
                                            <p:txEl>
                                              <p:pRg st="1" end="1"/>
                                            </p:txEl>
                                          </p:spTgt>
                                        </p:tgtEl>
                                        <p:attrNameLst>
                                          <p:attrName>style.visibility</p:attrName>
                                        </p:attrNameLst>
                                      </p:cBhvr>
                                      <p:to>
                                        <p:strVal val="visible"/>
                                      </p:to>
                                    </p:set>
                                    <p:animEffect transition="in" filter="wipe(left)">
                                      <p:cBhvr>
                                        <p:cTn id="12" dur="500"/>
                                        <p:tgtEl>
                                          <p:spTgt spid="870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Altbilgi Yer Tutucusu"/>
          <p:cNvSpPr>
            <a:spLocks noGrp="1"/>
          </p:cNvSpPr>
          <p:nvPr>
            <p:ph type="ftr" sz="quarter" idx="11"/>
          </p:nvPr>
        </p:nvSpPr>
        <p:spPr/>
        <p:txBody>
          <a:bodyPr/>
          <a:lstStyle/>
          <a:p>
            <a:pPr>
              <a:defRPr/>
            </a:pPr>
            <a:r>
              <a:rPr lang="en-US"/>
              <a:t>MEHMET AZEM BAYKAL</a:t>
            </a:r>
          </a:p>
        </p:txBody>
      </p:sp>
      <p:sp>
        <p:nvSpPr>
          <p:cNvPr id="7" name="6 Slayt Numarası Yer Tutucusu"/>
          <p:cNvSpPr>
            <a:spLocks noGrp="1"/>
          </p:cNvSpPr>
          <p:nvPr>
            <p:ph type="sldNum" sz="quarter" idx="12"/>
          </p:nvPr>
        </p:nvSpPr>
        <p:spPr/>
        <p:txBody>
          <a:bodyPr/>
          <a:lstStyle/>
          <a:p>
            <a:pPr>
              <a:defRPr/>
            </a:pPr>
            <a:fld id="{0E0396F8-E0FC-42B3-B736-209CAA197F97}" type="slidenum">
              <a:rPr lang="en-US"/>
              <a:pPr>
                <a:defRPr/>
              </a:pPr>
              <a:t>38</a:t>
            </a:fld>
            <a:endParaRPr lang="en-US"/>
          </a:p>
        </p:txBody>
      </p:sp>
      <p:pic>
        <p:nvPicPr>
          <p:cNvPr id="52228" name="Picture 2" descr="g25"/>
          <p:cNvPicPr>
            <a:picLocks noChangeAspect="1" noChangeArrowheads="1"/>
          </p:cNvPicPr>
          <p:nvPr/>
        </p:nvPicPr>
        <p:blipFill>
          <a:blip r:embed="rId2">
            <a:extLst>
              <a:ext uri="{28A0092B-C50C-407E-A947-70E740481C1C}">
                <a14:useLocalDpi xmlns:a14="http://schemas.microsoft.com/office/drawing/2010/main" val="0"/>
              </a:ext>
            </a:extLst>
          </a:blip>
          <a:srcRect b="25000"/>
          <a:stretch>
            <a:fillRect/>
          </a:stretch>
        </p:blipFill>
        <p:spPr bwMode="auto">
          <a:xfrm>
            <a:off x="0" y="0"/>
            <a:ext cx="9144000" cy="388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2229" name="Rectangle 4"/>
          <p:cNvSpPr>
            <a:spLocks noChangeArrowheads="1"/>
          </p:cNvSpPr>
          <p:nvPr/>
        </p:nvSpPr>
        <p:spPr bwMode="auto">
          <a:xfrm>
            <a:off x="3352800" y="0"/>
            <a:ext cx="57912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p>
        </p:txBody>
      </p:sp>
      <p:sp>
        <p:nvSpPr>
          <p:cNvPr id="88067" name="Rectangle 3"/>
          <p:cNvSpPr>
            <a:spLocks noGrp="1" noChangeArrowheads="1"/>
          </p:cNvSpPr>
          <p:nvPr>
            <p:ph type="body" sz="half" idx="2"/>
          </p:nvPr>
        </p:nvSpPr>
        <p:spPr>
          <a:xfrm>
            <a:off x="0" y="3733800"/>
            <a:ext cx="9144000" cy="3124200"/>
          </a:xfrm>
          <a:solidFill>
            <a:srgbClr val="00CC00"/>
          </a:solidFill>
        </p:spPr>
        <p:txBody>
          <a:bodyPr>
            <a:normAutofit/>
          </a:bodyPr>
          <a:lstStyle/>
          <a:p>
            <a:pPr marL="365760" indent="-283464" algn="ctr" eaLnBrk="1" fontAlgn="auto" hangingPunct="1">
              <a:lnSpc>
                <a:spcPct val="90000"/>
              </a:lnSpc>
              <a:spcAft>
                <a:spcPts val="0"/>
              </a:spcAft>
              <a:buFont typeface="Wingdings" pitchFamily="2" charset="2"/>
              <a:buNone/>
              <a:defRPr/>
            </a:pPr>
            <a:r>
              <a:rPr lang="tr-TR" sz="2800" b="1" dirty="0" smtClean="0">
                <a:effectLst>
                  <a:outerShdw blurRad="38100" dist="38100" dir="2700000" algn="tl">
                    <a:srgbClr val="FFFFFF"/>
                  </a:outerShdw>
                </a:effectLst>
                <a:latin typeface="Comic Sans MS" pitchFamily="66" charset="0"/>
              </a:rPr>
              <a:t>Dağınık Ortamda  Çalışma</a:t>
            </a:r>
          </a:p>
          <a:p>
            <a:pPr marL="365760" indent="-283464" algn="ctr" eaLnBrk="1" fontAlgn="auto" hangingPunct="1">
              <a:lnSpc>
                <a:spcPct val="90000"/>
              </a:lnSpc>
              <a:spcAft>
                <a:spcPts val="0"/>
              </a:spcAft>
              <a:buFont typeface="Wingdings" pitchFamily="2" charset="2"/>
              <a:buNone/>
              <a:defRPr/>
            </a:pPr>
            <a:r>
              <a:rPr lang="tr-TR" sz="2800" b="1" dirty="0" smtClean="0">
                <a:effectLst>
                  <a:outerShdw blurRad="38100" dist="38100" dir="2700000" algn="tl">
                    <a:srgbClr val="FFFFFF"/>
                  </a:outerShdw>
                </a:effectLst>
                <a:latin typeface="Comic Sans MS" pitchFamily="66" charset="0"/>
              </a:rPr>
              <a:t>	</a:t>
            </a:r>
            <a:r>
              <a:rPr lang="tr-TR" sz="2800" dirty="0" smtClean="0">
                <a:effectLst>
                  <a:outerShdw blurRad="38100" dist="38100" dir="2700000" algn="tl">
                    <a:srgbClr val="FFFFFF"/>
                  </a:outerShdw>
                </a:effectLst>
                <a:latin typeface="Comic Sans MS" pitchFamily="66" charset="0"/>
              </a:rPr>
              <a:t>Çalışma  odanızın  havadar, masanızın temiz ve düzenli olması çalışma veriminizi yükseltecektir. Çalışma masanızın üzerini çalışmaya başlamadan önce  toparlar ve sadece  çalışacağınız ders ile ilgili materyali bırakırsanız  çalışma  sırasında  dikkatiniz  dağılmaz. Yalnızca  dersle ilgilenebilirsiniz.</a:t>
            </a:r>
            <a:endParaRPr lang="tr-TR" sz="2800" dirty="0" smtClean="0">
              <a:effectLst>
                <a:outerShdw blurRad="38100" dist="38100" dir="2700000" algn="tl">
                  <a:srgbClr val="FFFFFF"/>
                </a:outerShdw>
              </a:effectLst>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fade">
                                      <p:cBhvr>
                                        <p:cTn id="7" dur="1000">
                                          <p:stCondLst>
                                            <p:cond delay="0"/>
                                          </p:stCondLst>
                                        </p:cTn>
                                        <p:tgtEl>
                                          <p:spTgt spid="88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fade">
                                      <p:cBhvr>
                                        <p:cTn id="12" dur="1000">
                                          <p:stCondLst>
                                            <p:cond delay="0"/>
                                          </p:stCondLst>
                                        </p:cTn>
                                        <p:tgtEl>
                                          <p:spTgt spid="880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5" name="Rectangle 3"/>
          <p:cNvSpPr>
            <a:spLocks noGrp="1" noChangeArrowheads="1"/>
          </p:cNvSpPr>
          <p:nvPr>
            <p:ph type="body" sz="half" idx="2"/>
          </p:nvPr>
        </p:nvSpPr>
        <p:spPr>
          <a:xfrm>
            <a:off x="0" y="4800600"/>
            <a:ext cx="9144000" cy="2057400"/>
          </a:xfrm>
          <a:solidFill>
            <a:srgbClr val="FF0066"/>
          </a:solidFill>
        </p:spPr>
        <p:txBody>
          <a:bodyPr>
            <a:normAutofit fontScale="92500"/>
          </a:bodyPr>
          <a:lstStyle/>
          <a:p>
            <a:pPr marL="886968" lvl="2" algn="ctr" eaLnBrk="1" fontAlgn="auto" hangingPunct="1">
              <a:spcBef>
                <a:spcPts val="1200"/>
              </a:spcBef>
              <a:spcAft>
                <a:spcPts val="300"/>
              </a:spcAft>
              <a:buFont typeface="Wingdings" pitchFamily="2" charset="2"/>
              <a:buNone/>
              <a:defRPr/>
            </a:pPr>
            <a:r>
              <a:rPr lang="tr-TR" sz="2500" b="1" smtClean="0">
                <a:solidFill>
                  <a:srgbClr val="FFFFFF"/>
                </a:solidFill>
                <a:effectLst>
                  <a:outerShdw blurRad="38100" dist="38100" dir="2700000" algn="tl">
                    <a:srgbClr val="000000"/>
                  </a:outerShdw>
                </a:effectLst>
                <a:latin typeface="Comic Sans MS" pitchFamily="66" charset="0"/>
              </a:rPr>
              <a:t>YATARAK UZANARAK ÇALIŞMA</a:t>
            </a:r>
          </a:p>
          <a:p>
            <a:pPr marL="365760" indent="-283464" algn="ctr" eaLnBrk="1" fontAlgn="auto" hangingPunct="1">
              <a:spcAft>
                <a:spcPts val="0"/>
              </a:spcAft>
              <a:buFont typeface="Wingdings" pitchFamily="2" charset="2"/>
              <a:buNone/>
              <a:defRPr/>
            </a:pPr>
            <a:r>
              <a:rPr lang="tr-TR" sz="2500" smtClean="0">
                <a:solidFill>
                  <a:srgbClr val="FFFFFF"/>
                </a:solidFill>
                <a:effectLst>
                  <a:outerShdw blurRad="38100" dist="38100" dir="2700000" algn="tl">
                    <a:srgbClr val="000000"/>
                  </a:outerShdw>
                </a:effectLst>
                <a:latin typeface="Comic Sans MS" pitchFamily="66" charset="0"/>
              </a:rPr>
              <a:t>              Yatarak   veya   uzanarak   bir   materyali   okumaya   başladıktan   sonra   gevşemeye  başlarsınız ve dikkatiniz  dağılır, uykunuz gelir. Bu nedenle  çalışmalarınızı  mutlaka  çalışma masanızda  veya sandalyenizde  yapmalısınız.</a:t>
            </a:r>
            <a:endParaRPr lang="tr-TR" sz="2800" smtClean="0">
              <a:solidFill>
                <a:srgbClr val="FFFFFF"/>
              </a:solidFill>
              <a:effectLst>
                <a:outerShdw blurRad="38100" dist="38100" dir="2700000" algn="tl">
                  <a:srgbClr val="000000"/>
                </a:outerShdw>
              </a:effectLst>
              <a:latin typeface="Comic Sans MS" pitchFamily="66" charset="0"/>
            </a:endParaRPr>
          </a:p>
        </p:txBody>
      </p:sp>
      <p:pic>
        <p:nvPicPr>
          <p:cNvPr id="53251" name="Picture 2" descr="fit41"/>
          <p:cNvPicPr>
            <a:picLocks noChangeAspect="1" noChangeArrowheads="1"/>
          </p:cNvPicPr>
          <p:nvPr/>
        </p:nvPicPr>
        <p:blipFill>
          <a:blip r:embed="rId2">
            <a:extLst>
              <a:ext uri="{28A0092B-C50C-407E-A947-70E740481C1C}">
                <a14:useLocalDpi xmlns:a14="http://schemas.microsoft.com/office/drawing/2010/main" val="0"/>
              </a:ext>
            </a:extLst>
          </a:blip>
          <a:srcRect b="11810"/>
          <a:stretch>
            <a:fillRect/>
          </a:stretch>
        </p:blipFill>
        <p:spPr bwMode="auto">
          <a:xfrm>
            <a:off x="0" y="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4"/>
          <p:cNvSpPr txBox="1">
            <a:spLocks noChangeArrowheads="1"/>
          </p:cNvSpPr>
          <p:nvPr/>
        </p:nvSpPr>
        <p:spPr bwMode="auto">
          <a:xfrm>
            <a:off x="1752600" y="762000"/>
            <a:ext cx="5334000" cy="1425575"/>
          </a:xfrm>
          <a:prstGeom prst="rect">
            <a:avLst/>
          </a:prstGeom>
          <a:gradFill rotWithShape="0">
            <a:gsLst>
              <a:gs pos="0">
                <a:srgbClr val="A9B9E7"/>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500" b="1">
                <a:latin typeface="Comic Sans MS" pitchFamily="66" charset="0"/>
              </a:rPr>
              <a:t>BENİM BÜYÜMEYE İHTİYACIM OLDUĞU İÇİN YATIYORUM </a:t>
            </a:r>
          </a:p>
          <a:p>
            <a:pPr algn="ctr" eaLnBrk="1" hangingPunct="1">
              <a:spcBef>
                <a:spcPct val="50000"/>
              </a:spcBef>
            </a:pPr>
            <a:r>
              <a:rPr lang="tr-TR" sz="2500" b="1">
                <a:latin typeface="Comic Sans MS" pitchFamily="66" charset="0"/>
              </a:rPr>
              <a:t>YA SİZ???</a:t>
            </a: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wipe(left)">
                                      <p:cBhvr>
                                        <p:cTn id="7" dur="500"/>
                                        <p:tgtEl>
                                          <p:spTgt spid="84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wipe(left)">
                                      <p:cBhvr>
                                        <p:cTn id="12" dur="500"/>
                                        <p:tgtEl>
                                          <p:spTgt spid="849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971550" y="1125538"/>
            <a:ext cx="6337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tr-TR">
              <a:latin typeface="Comic Sans MS" pitchFamily="66" charset="0"/>
            </a:endParaRPr>
          </a:p>
        </p:txBody>
      </p:sp>
      <p:sp>
        <p:nvSpPr>
          <p:cNvPr id="68611" name="Text Box 3"/>
          <p:cNvSpPr txBox="1">
            <a:spLocks noChangeArrowheads="1"/>
          </p:cNvSpPr>
          <p:nvPr/>
        </p:nvSpPr>
        <p:spPr bwMode="auto">
          <a:xfrm>
            <a:off x="1325444" y="533400"/>
            <a:ext cx="7416800" cy="4706937"/>
          </a:xfrm>
          <a:prstGeom prst="rect">
            <a:avLst/>
          </a:prstGeom>
          <a:solidFill>
            <a:srgbClr val="FFCCCC"/>
          </a:solidFill>
          <a:ln w="73025" cap="rnd">
            <a:solidFill>
              <a:srgbClr val="FF00FF"/>
            </a:solidFill>
            <a:prstDash val="sysDot"/>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000" b="1">
                <a:latin typeface="Comic Sans MS" pitchFamily="66" charset="0"/>
              </a:rPr>
              <a:t>Çalışmamak için bahaneler icat ederek</a:t>
            </a:r>
          </a:p>
          <a:p>
            <a:pPr eaLnBrk="1" hangingPunct="1"/>
            <a:r>
              <a:rPr lang="tr-TR" sz="2000" b="1">
                <a:latin typeface="Comic Sans MS" pitchFamily="66" charset="0"/>
              </a:rPr>
              <a:t>Yatarak </a:t>
            </a:r>
          </a:p>
          <a:p>
            <a:pPr eaLnBrk="1" hangingPunct="1"/>
            <a:r>
              <a:rPr lang="tr-TR" sz="2000" b="1">
                <a:latin typeface="Comic Sans MS" pitchFamily="66" charset="0"/>
              </a:rPr>
              <a:t>Dersten derse,konudan konuya atlayarak</a:t>
            </a:r>
          </a:p>
          <a:p>
            <a:pPr eaLnBrk="1" hangingPunct="1"/>
            <a:r>
              <a:rPr lang="tr-TR" sz="2000" b="1">
                <a:latin typeface="Comic Sans MS" pitchFamily="66" charset="0"/>
              </a:rPr>
              <a:t>Önemli kavramları atlayıp öğrenme olayını hep sonraya bırakarak</a:t>
            </a:r>
          </a:p>
          <a:p>
            <a:pPr eaLnBrk="1" hangingPunct="1"/>
            <a:r>
              <a:rPr lang="tr-TR" sz="2000" b="1">
                <a:latin typeface="Comic Sans MS" pitchFamily="66" charset="0"/>
              </a:rPr>
              <a:t>Vakit geçirmek için resimlere, şekillere anlamsızca bakarak</a:t>
            </a:r>
          </a:p>
          <a:p>
            <a:pPr eaLnBrk="1" hangingPunct="1"/>
            <a:r>
              <a:rPr lang="tr-TR" sz="2000" b="1">
                <a:latin typeface="Comic Sans MS" pitchFamily="66" charset="0"/>
              </a:rPr>
              <a:t>Müzik dinleyerek</a:t>
            </a:r>
          </a:p>
          <a:p>
            <a:pPr eaLnBrk="1" hangingPunct="1"/>
            <a:r>
              <a:rPr lang="tr-TR" sz="2000" b="1">
                <a:latin typeface="Comic Sans MS" pitchFamily="66" charset="0"/>
              </a:rPr>
              <a:t>Televizyon izleyerek</a:t>
            </a:r>
          </a:p>
          <a:p>
            <a:pPr eaLnBrk="1" hangingPunct="1"/>
            <a:r>
              <a:rPr lang="tr-TR" sz="2000" b="1">
                <a:latin typeface="Comic Sans MS" pitchFamily="66" charset="0"/>
              </a:rPr>
              <a:t>Çalışma anında hayallere dalarak</a:t>
            </a:r>
          </a:p>
          <a:p>
            <a:pPr eaLnBrk="1" hangingPunct="1"/>
            <a:r>
              <a:rPr lang="tr-TR" sz="2000" b="1">
                <a:latin typeface="Comic Sans MS" pitchFamily="66" charset="0"/>
              </a:rPr>
              <a:t>Kendinizi başkalarıyla kıyaslayarak,</a:t>
            </a:r>
          </a:p>
          <a:p>
            <a:pPr eaLnBrk="1" hangingPunct="1"/>
            <a:r>
              <a:rPr lang="tr-TR" sz="2000" b="1">
                <a:latin typeface="Comic Sans MS" pitchFamily="66" charset="0"/>
              </a:rPr>
              <a:t>Plansız programsız olarak</a:t>
            </a:r>
          </a:p>
          <a:p>
            <a:pPr eaLnBrk="1" hangingPunct="1"/>
            <a:r>
              <a:rPr lang="tr-TR" sz="2000" b="1">
                <a:latin typeface="Comic Sans MS" pitchFamily="66" charset="0"/>
              </a:rPr>
              <a:t>Düzenli tekrarlar yapmadan,</a:t>
            </a:r>
          </a:p>
          <a:p>
            <a:pPr eaLnBrk="1" hangingPunct="1"/>
            <a:r>
              <a:rPr lang="tr-TR" sz="2000" b="1">
                <a:latin typeface="Comic Sans MS" pitchFamily="66" charset="0"/>
              </a:rPr>
              <a:t>Aşırı güven ya da güvensizlik duygusuna kapılarak,</a:t>
            </a:r>
          </a:p>
          <a:p>
            <a:pPr eaLnBrk="1" hangingPunct="1"/>
            <a:endParaRPr lang="tr-TR" b="1">
              <a:latin typeface="Comic Sans MS" pitchFamily="66" charset="0"/>
            </a:endParaRPr>
          </a:p>
        </p:txBody>
      </p:sp>
      <p:pic>
        <p:nvPicPr>
          <p:cNvPr id="68612" name="Picture 4" descr="TFR64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4986338"/>
            <a:ext cx="173990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to="" calcmode="lin" valueType="num">
                                      <p:cBhvr>
                                        <p:cTn id="7" dur="1" fill="hold"/>
                                        <p:tgtEl>
                                          <p:spTgt spid="6861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 to="" calcmode="lin" valueType="num">
                                      <p:cBhvr>
                                        <p:cTn id="12" dur="1" fill="hold"/>
                                        <p:tgtEl>
                                          <p:spTgt spid="6861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 to="" calcmode="lin" valueType="num">
                                      <p:cBhvr>
                                        <p:cTn id="17" dur="1" fill="hold"/>
                                        <p:tgtEl>
                                          <p:spTgt spid="68611">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 to="" calcmode="lin" valueType="num">
                                      <p:cBhvr>
                                        <p:cTn id="22" dur="1" fill="hold"/>
                                        <p:tgtEl>
                                          <p:spTgt spid="68611">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68611">
                                            <p:txEl>
                                              <p:pRg st="4" end="4"/>
                                            </p:txEl>
                                          </p:spTgt>
                                        </p:tgtEl>
                                        <p:attrNameLst>
                                          <p:attrName>style.visibility</p:attrName>
                                        </p:attrNameLst>
                                      </p:cBhvr>
                                      <p:to>
                                        <p:strVal val="visible"/>
                                      </p:to>
                                    </p:set>
                                    <p:anim to="" calcmode="lin" valueType="num">
                                      <p:cBhvr>
                                        <p:cTn id="27" dur="1" fill="hold"/>
                                        <p:tgtEl>
                                          <p:spTgt spid="68611">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68611">
                                            <p:txEl>
                                              <p:pRg st="5" end="5"/>
                                            </p:txEl>
                                          </p:spTgt>
                                        </p:tgtEl>
                                        <p:attrNameLst>
                                          <p:attrName>style.visibility</p:attrName>
                                        </p:attrNameLst>
                                      </p:cBhvr>
                                      <p:to>
                                        <p:strVal val="visible"/>
                                      </p:to>
                                    </p:set>
                                    <p:anim to="" calcmode="lin" valueType="num">
                                      <p:cBhvr>
                                        <p:cTn id="32" dur="1" fill="hold"/>
                                        <p:tgtEl>
                                          <p:spTgt spid="68611">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68611">
                                            <p:txEl>
                                              <p:pRg st="6" end="6"/>
                                            </p:txEl>
                                          </p:spTgt>
                                        </p:tgtEl>
                                        <p:attrNameLst>
                                          <p:attrName>style.visibility</p:attrName>
                                        </p:attrNameLst>
                                      </p:cBhvr>
                                      <p:to>
                                        <p:strVal val="visible"/>
                                      </p:to>
                                    </p:set>
                                    <p:anim to="" calcmode="lin" valueType="num">
                                      <p:cBhvr>
                                        <p:cTn id="37" dur="1" fill="hold"/>
                                        <p:tgtEl>
                                          <p:spTgt spid="68611">
                                            <p:txEl>
                                              <p:pRg st="6" end="6"/>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68611">
                                            <p:txEl>
                                              <p:pRg st="7" end="7"/>
                                            </p:txEl>
                                          </p:spTgt>
                                        </p:tgtEl>
                                        <p:attrNameLst>
                                          <p:attrName>style.visibility</p:attrName>
                                        </p:attrNameLst>
                                      </p:cBhvr>
                                      <p:to>
                                        <p:strVal val="visible"/>
                                      </p:to>
                                    </p:set>
                                    <p:anim to="" calcmode="lin" valueType="num">
                                      <p:cBhvr>
                                        <p:cTn id="42" dur="1" fill="hold"/>
                                        <p:tgtEl>
                                          <p:spTgt spid="68611">
                                            <p:txEl>
                                              <p:pRg st="7" end="7"/>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nodeType="clickEffect">
                                  <p:stCondLst>
                                    <p:cond delay="0"/>
                                  </p:stCondLst>
                                  <p:childTnLst>
                                    <p:set>
                                      <p:cBhvr>
                                        <p:cTn id="46" dur="1" fill="hold">
                                          <p:stCondLst>
                                            <p:cond delay="0"/>
                                          </p:stCondLst>
                                        </p:cTn>
                                        <p:tgtEl>
                                          <p:spTgt spid="68611">
                                            <p:txEl>
                                              <p:pRg st="8" end="8"/>
                                            </p:txEl>
                                          </p:spTgt>
                                        </p:tgtEl>
                                        <p:attrNameLst>
                                          <p:attrName>style.visibility</p:attrName>
                                        </p:attrNameLst>
                                      </p:cBhvr>
                                      <p:to>
                                        <p:strVal val="visible"/>
                                      </p:to>
                                    </p:set>
                                    <p:anim to="" calcmode="lin" valueType="num">
                                      <p:cBhvr>
                                        <p:cTn id="47" dur="1" fill="hold"/>
                                        <p:tgtEl>
                                          <p:spTgt spid="68611">
                                            <p:txEl>
                                              <p:pRg st="8" end="8"/>
                                            </p:txEl>
                                          </p:spTgt>
                                        </p:tgtEl>
                                        <p:attrNameLst>
                                          <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nodeType="clickEffect">
                                  <p:stCondLst>
                                    <p:cond delay="0"/>
                                  </p:stCondLst>
                                  <p:childTnLst>
                                    <p:set>
                                      <p:cBhvr>
                                        <p:cTn id="51" dur="1" fill="hold">
                                          <p:stCondLst>
                                            <p:cond delay="0"/>
                                          </p:stCondLst>
                                        </p:cTn>
                                        <p:tgtEl>
                                          <p:spTgt spid="68611">
                                            <p:txEl>
                                              <p:pRg st="9" end="9"/>
                                            </p:txEl>
                                          </p:spTgt>
                                        </p:tgtEl>
                                        <p:attrNameLst>
                                          <p:attrName>style.visibility</p:attrName>
                                        </p:attrNameLst>
                                      </p:cBhvr>
                                      <p:to>
                                        <p:strVal val="visible"/>
                                      </p:to>
                                    </p:set>
                                    <p:anim to="" calcmode="lin" valueType="num">
                                      <p:cBhvr>
                                        <p:cTn id="52" dur="1" fill="hold"/>
                                        <p:tgtEl>
                                          <p:spTgt spid="68611">
                                            <p:txEl>
                                              <p:pRg st="9" end="9"/>
                                            </p:txEl>
                                          </p:spTgt>
                                        </p:tgtEl>
                                        <p:attrNameLst>
                                          <p:attrName/>
                                        </p:attrNameLst>
                                      </p:cBhvr>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4" presetClass="entr" presetSubtype="0" fill="hold" nodeType="clickEffect">
                                  <p:stCondLst>
                                    <p:cond delay="0"/>
                                  </p:stCondLst>
                                  <p:childTnLst>
                                    <p:set>
                                      <p:cBhvr>
                                        <p:cTn id="56" dur="1" fill="hold">
                                          <p:stCondLst>
                                            <p:cond delay="0"/>
                                          </p:stCondLst>
                                        </p:cTn>
                                        <p:tgtEl>
                                          <p:spTgt spid="68611">
                                            <p:txEl>
                                              <p:pRg st="10" end="10"/>
                                            </p:txEl>
                                          </p:spTgt>
                                        </p:tgtEl>
                                        <p:attrNameLst>
                                          <p:attrName>style.visibility</p:attrName>
                                        </p:attrNameLst>
                                      </p:cBhvr>
                                      <p:to>
                                        <p:strVal val="visible"/>
                                      </p:to>
                                    </p:set>
                                    <p:anim to="" calcmode="lin" valueType="num">
                                      <p:cBhvr>
                                        <p:cTn id="57" dur="1" fill="hold"/>
                                        <p:tgtEl>
                                          <p:spTgt spid="68611">
                                            <p:txEl>
                                              <p:pRg st="10" end="10"/>
                                            </p:txEl>
                                          </p:spTgt>
                                        </p:tgtEl>
                                        <p:attrNameLst>
                                          <p:attrName/>
                                        </p:attrNameLst>
                                      </p:cBhvr>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4" presetClass="entr" presetSubtype="0" fill="hold" nodeType="clickEffect">
                                  <p:stCondLst>
                                    <p:cond delay="0"/>
                                  </p:stCondLst>
                                  <p:childTnLst>
                                    <p:set>
                                      <p:cBhvr>
                                        <p:cTn id="61" dur="1" fill="hold">
                                          <p:stCondLst>
                                            <p:cond delay="0"/>
                                          </p:stCondLst>
                                        </p:cTn>
                                        <p:tgtEl>
                                          <p:spTgt spid="68611">
                                            <p:txEl>
                                              <p:pRg st="11" end="11"/>
                                            </p:txEl>
                                          </p:spTgt>
                                        </p:tgtEl>
                                        <p:attrNameLst>
                                          <p:attrName>style.visibility</p:attrName>
                                        </p:attrNameLst>
                                      </p:cBhvr>
                                      <p:to>
                                        <p:strVal val="visible"/>
                                      </p:to>
                                    </p:set>
                                    <p:anim to="" calcmode="lin" valueType="num">
                                      <p:cBhvr>
                                        <p:cTn id="62" dur="1" fill="hold"/>
                                        <p:tgtEl>
                                          <p:spTgt spid="68611">
                                            <p:txEl>
                                              <p:pRg st="11" end="1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90600" y="274638"/>
            <a:ext cx="7943850" cy="1143000"/>
          </a:xfrm>
        </p:spPr>
        <p:txBody>
          <a:bodyPr>
            <a:noAutofit/>
          </a:bodyPr>
          <a:lstStyle/>
          <a:p>
            <a:pPr algn="ctr" eaLnBrk="1" fontAlgn="auto" hangingPunct="1">
              <a:spcAft>
                <a:spcPts val="0"/>
              </a:spcAft>
              <a:defRPr/>
            </a:pPr>
            <a:r>
              <a:rPr lang="tr-TR" sz="3600" b="1" u="sng" dirty="0" smtClean="0">
                <a:solidFill>
                  <a:schemeClr val="tx2">
                    <a:satMod val="130000"/>
                  </a:schemeClr>
                </a:solidFill>
                <a:effectLst/>
                <a:latin typeface="Comic Sans MS" pitchFamily="66" charset="0"/>
              </a:rPr>
              <a:t>VI- DİKKATİNIZİ   UYANIK   TUTUNUZ</a:t>
            </a:r>
          </a:p>
        </p:txBody>
      </p:sp>
      <p:pic>
        <p:nvPicPr>
          <p:cNvPr id="54275" name="Picture 5" descr="C:\Documents and Settings\User\Desktop\sunu resim\der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6192838" y="1676400"/>
            <a:ext cx="2951162"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3"/>
          <p:cNvSpPr>
            <a:spLocks noGrp="1" noChangeArrowheads="1"/>
          </p:cNvSpPr>
          <p:nvPr>
            <p:ph idx="1"/>
          </p:nvPr>
        </p:nvSpPr>
        <p:spPr>
          <a:xfrm>
            <a:off x="609600" y="1447800"/>
            <a:ext cx="6172200" cy="5181600"/>
          </a:xfrm>
        </p:spPr>
        <p:txBody>
          <a:bodyPr/>
          <a:lstStyle/>
          <a:p>
            <a:pPr eaLnBrk="1" hangingPunct="1">
              <a:lnSpc>
                <a:spcPct val="80000"/>
              </a:lnSpc>
            </a:pPr>
            <a:r>
              <a:rPr lang="tr-TR" sz="2400" smtClean="0">
                <a:latin typeface="Comic Sans MS" pitchFamily="66" charset="0"/>
              </a:rPr>
              <a:t>İnsanda dikkat her an vardır, </a:t>
            </a:r>
            <a:r>
              <a:rPr lang="tr-TR" sz="2400" smtClean="0">
                <a:solidFill>
                  <a:srgbClr val="FF3300"/>
                </a:solidFill>
                <a:latin typeface="Comic Sans MS" pitchFamily="66" charset="0"/>
              </a:rPr>
              <a:t>önemli olan bunun çalışılan konu üzerinde toplanabilmesidir.</a:t>
            </a:r>
            <a:r>
              <a:rPr lang="tr-TR" sz="2400" smtClean="0">
                <a:latin typeface="Comic Sans MS" pitchFamily="66" charset="0"/>
              </a:rPr>
              <a:t> Sevilen ve ilgi duyulan bir konu, dikkatin uyanık tutulmasına yardım eder.</a:t>
            </a:r>
          </a:p>
          <a:p>
            <a:pPr eaLnBrk="1" hangingPunct="1">
              <a:lnSpc>
                <a:spcPct val="80000"/>
              </a:lnSpc>
              <a:buFont typeface="Wingdings 2" pitchFamily="18" charset="2"/>
              <a:buNone/>
            </a:pPr>
            <a:r>
              <a:rPr lang="tr-TR" sz="2400" smtClean="0">
                <a:latin typeface="Comic Sans MS" pitchFamily="66" charset="0"/>
              </a:rPr>
              <a:t> </a:t>
            </a:r>
          </a:p>
          <a:p>
            <a:pPr eaLnBrk="1" hangingPunct="1">
              <a:lnSpc>
                <a:spcPct val="80000"/>
              </a:lnSpc>
            </a:pPr>
            <a:r>
              <a:rPr lang="tr-TR" sz="2400" smtClean="0">
                <a:solidFill>
                  <a:srgbClr val="FF3300"/>
                </a:solidFill>
                <a:latin typeface="Comic Sans MS" pitchFamily="66" charset="0"/>
              </a:rPr>
              <a:t>Daima belirli yerlerde çalışmak,</a:t>
            </a:r>
            <a:r>
              <a:rPr lang="tr-TR" sz="2400" smtClean="0">
                <a:latin typeface="Comic Sans MS" pitchFamily="66" charset="0"/>
              </a:rPr>
              <a:t> </a:t>
            </a:r>
            <a:r>
              <a:rPr lang="tr-TR" sz="2400" smtClean="0">
                <a:solidFill>
                  <a:srgbClr val="0000FF"/>
                </a:solidFill>
                <a:latin typeface="Comic Sans MS" pitchFamily="66" charset="0"/>
              </a:rPr>
              <a:t>gürültünün bulunmadığı ortamlarda çalışmak,</a:t>
            </a:r>
            <a:r>
              <a:rPr lang="tr-TR" sz="2400" smtClean="0">
                <a:latin typeface="Comic Sans MS" pitchFamily="66" charset="0"/>
              </a:rPr>
              <a:t> </a:t>
            </a:r>
            <a:r>
              <a:rPr lang="tr-TR" sz="2400" smtClean="0">
                <a:solidFill>
                  <a:srgbClr val="008000"/>
                </a:solidFill>
                <a:latin typeface="Comic Sans MS" pitchFamily="66" charset="0"/>
              </a:rPr>
              <a:t>sandalyede oturarak çalışmak,</a:t>
            </a:r>
            <a:r>
              <a:rPr lang="tr-TR" sz="2400" smtClean="0">
                <a:latin typeface="Comic Sans MS" pitchFamily="66" charset="0"/>
              </a:rPr>
              <a:t> </a:t>
            </a:r>
            <a:r>
              <a:rPr lang="tr-TR" sz="2400" smtClean="0">
                <a:solidFill>
                  <a:srgbClr val="FF00FF"/>
                </a:solidFill>
                <a:latin typeface="Comic Sans MS" pitchFamily="66" charset="0"/>
              </a:rPr>
              <a:t>masada gerekli araçlar dışında başka şeyler bulundurmamak,</a:t>
            </a:r>
            <a:r>
              <a:rPr lang="tr-TR" sz="2400" smtClean="0">
                <a:latin typeface="Comic Sans MS" pitchFamily="66" charset="0"/>
              </a:rPr>
              <a:t> </a:t>
            </a:r>
            <a:r>
              <a:rPr lang="tr-TR" sz="2400" smtClean="0">
                <a:solidFill>
                  <a:srgbClr val="663300"/>
                </a:solidFill>
                <a:latin typeface="Comic Sans MS" pitchFamily="66" charset="0"/>
              </a:rPr>
              <a:t>çalışma yerini 18-20 derece sıcaklıkta tutmak,</a:t>
            </a:r>
            <a:r>
              <a:rPr lang="tr-TR" sz="2400" smtClean="0">
                <a:latin typeface="Comic Sans MS" pitchFamily="66" charset="0"/>
              </a:rPr>
              <a:t> </a:t>
            </a:r>
            <a:r>
              <a:rPr lang="tr-TR" sz="2400" smtClean="0">
                <a:solidFill>
                  <a:srgbClr val="000099"/>
                </a:solidFill>
                <a:latin typeface="Comic Sans MS" pitchFamily="66" charset="0"/>
              </a:rPr>
              <a:t>işleri sıraya koymak</a:t>
            </a:r>
            <a:r>
              <a:rPr lang="tr-TR" sz="2400" smtClean="0">
                <a:latin typeface="Comic Sans MS" pitchFamily="66" charset="0"/>
              </a:rPr>
              <a:t>, </a:t>
            </a:r>
            <a:r>
              <a:rPr lang="tr-TR" sz="2400" smtClean="0">
                <a:solidFill>
                  <a:srgbClr val="CC6600"/>
                </a:solidFill>
                <a:latin typeface="Comic Sans MS" pitchFamily="66" charset="0"/>
              </a:rPr>
              <a:t>işleri bitirmede kendinizle yarış kararı almak,</a:t>
            </a:r>
            <a:r>
              <a:rPr lang="tr-TR" sz="2400" smtClean="0">
                <a:latin typeface="Comic Sans MS" pitchFamily="66" charset="0"/>
              </a:rPr>
              <a:t> her seferinde bir çeşit işle çalışmak dikkatin dağılmasını önleyici yöntemlerdir.</a:t>
            </a: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27650"/>
                                        </p:tgtEl>
                                        <p:attrNameLst>
                                          <p:attrName>style.color</p:attrName>
                                        </p:attrNameLst>
                                      </p:cBhvr>
                                      <p:to>
                                        <p:clrVal>
                                          <a:srgbClr val="0099CC"/>
                                        </p:clrVal>
                                      </p:to>
                                    </p:set>
                                    <p:set>
                                      <p:cBhvr>
                                        <p:cTn id="7" dur="500" autoRev="1" fill="hold"/>
                                        <p:tgtEl>
                                          <p:spTgt spid="27650"/>
                                        </p:tgtEl>
                                        <p:attrNameLst>
                                          <p:attrName>fillcolor</p:attrName>
                                        </p:attrNameLst>
                                      </p:cBhvr>
                                      <p:to>
                                        <p:clrVal>
                                          <a:srgbClr val="0099CC"/>
                                        </p:clrVal>
                                      </p:to>
                                    </p:set>
                                    <p:set>
                                      <p:cBhvr>
                                        <p:cTn id="8" dur="500" autoRev="1" fill="hold"/>
                                        <p:tgtEl>
                                          <p:spTgt spid="27650"/>
                                        </p:tgtEl>
                                        <p:attrNameLst>
                                          <p:attrName>fill.type</p:attrName>
                                        </p:attrNameLst>
                                      </p:cBhvr>
                                      <p:to>
                                        <p:strVal val="solid"/>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56324">
                                            <p:txEl>
                                              <p:pRg st="0" end="0"/>
                                            </p:txEl>
                                          </p:spTgt>
                                        </p:tgtEl>
                                        <p:attrNameLst>
                                          <p:attrName>style.visibility</p:attrName>
                                        </p:attrNameLst>
                                      </p:cBhvr>
                                      <p:to>
                                        <p:strVal val="visible"/>
                                      </p:to>
                                    </p:set>
                                    <p:anim calcmode="lin" valueType="num">
                                      <p:cBhvr>
                                        <p:cTn id="13" dur="500" fill="hold"/>
                                        <p:tgtEl>
                                          <p:spTgt spid="5632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632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56324">
                                            <p:txEl>
                                              <p:pRg st="2" end="2"/>
                                            </p:txEl>
                                          </p:spTgt>
                                        </p:tgtEl>
                                        <p:attrNameLst>
                                          <p:attrName>style.visibility</p:attrName>
                                        </p:attrNameLst>
                                      </p:cBhvr>
                                      <p:to>
                                        <p:strVal val="visible"/>
                                      </p:to>
                                    </p:set>
                                    <p:animEffect transition="in" filter="checkerboard(across)">
                                      <p:cBhvr>
                                        <p:cTn id="19" dur="500"/>
                                        <p:tgtEl>
                                          <p:spTgt spid="563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90600" y="274638"/>
            <a:ext cx="7943850" cy="1143000"/>
          </a:xfrm>
        </p:spPr>
        <p:txBody>
          <a:bodyPr>
            <a:noAutofit/>
          </a:bodyPr>
          <a:lstStyle/>
          <a:p>
            <a:pPr algn="ctr" eaLnBrk="1" fontAlgn="auto" hangingPunct="1">
              <a:spcAft>
                <a:spcPts val="0"/>
              </a:spcAft>
              <a:defRPr/>
            </a:pPr>
            <a:r>
              <a:rPr lang="tr-TR" sz="3600" b="1" u="sng" dirty="0" smtClean="0">
                <a:solidFill>
                  <a:schemeClr val="tx2">
                    <a:satMod val="130000"/>
                  </a:schemeClr>
                </a:solidFill>
                <a:effectLst/>
                <a:latin typeface="Comic Sans MS" pitchFamily="66" charset="0"/>
              </a:rPr>
              <a:t>VII-  DERSE   HAZIRLIKLI   GELİNİZ</a:t>
            </a:r>
          </a:p>
        </p:txBody>
      </p:sp>
      <p:sp>
        <p:nvSpPr>
          <p:cNvPr id="57347" name="Rectangle 3"/>
          <p:cNvSpPr>
            <a:spLocks noGrp="1" noChangeArrowheads="1"/>
          </p:cNvSpPr>
          <p:nvPr>
            <p:ph idx="1"/>
          </p:nvPr>
        </p:nvSpPr>
        <p:spPr>
          <a:xfrm>
            <a:off x="685800" y="1752600"/>
            <a:ext cx="6248400" cy="4800600"/>
          </a:xfrm>
        </p:spPr>
        <p:txBody>
          <a:bodyPr/>
          <a:lstStyle/>
          <a:p>
            <a:pPr eaLnBrk="1" hangingPunct="1">
              <a:lnSpc>
                <a:spcPct val="80000"/>
              </a:lnSpc>
            </a:pPr>
            <a:r>
              <a:rPr lang="tr-TR" sz="2800" smtClean="0">
                <a:latin typeface="Comic Sans MS" pitchFamily="66" charset="0"/>
              </a:rPr>
              <a:t>Başarılı olmanın yollarından biri de derslerin işlenmesine</a:t>
            </a:r>
            <a:r>
              <a:rPr lang="tr-TR" sz="2800" smtClean="0">
                <a:solidFill>
                  <a:srgbClr val="FF0000"/>
                </a:solidFill>
                <a:latin typeface="Comic Sans MS" pitchFamily="66" charset="0"/>
              </a:rPr>
              <a:t> etkin </a:t>
            </a:r>
            <a:r>
              <a:rPr lang="tr-TR" sz="2800" smtClean="0">
                <a:latin typeface="Comic Sans MS" pitchFamily="66" charset="0"/>
              </a:rPr>
              <a:t>olarak katılmaktır. Derslerde sürekli </a:t>
            </a:r>
            <a:r>
              <a:rPr lang="tr-TR" sz="2800" smtClean="0">
                <a:solidFill>
                  <a:srgbClr val="FF0000"/>
                </a:solidFill>
                <a:latin typeface="Comic Sans MS" pitchFamily="66" charset="0"/>
              </a:rPr>
              <a:t>edilgin </a:t>
            </a:r>
            <a:r>
              <a:rPr lang="tr-TR" sz="2800" smtClean="0">
                <a:latin typeface="Comic Sans MS" pitchFamily="66" charset="0"/>
              </a:rPr>
              <a:t>durumda kalan öğrencilerin işlenen konuları anlamaları zordur. </a:t>
            </a:r>
          </a:p>
          <a:p>
            <a:pPr eaLnBrk="1" hangingPunct="1">
              <a:lnSpc>
                <a:spcPct val="80000"/>
              </a:lnSpc>
            </a:pPr>
            <a:endParaRPr lang="tr-TR" sz="2800" smtClean="0">
              <a:latin typeface="Comic Sans MS" pitchFamily="66" charset="0"/>
            </a:endParaRPr>
          </a:p>
          <a:p>
            <a:pPr eaLnBrk="1" hangingPunct="1">
              <a:lnSpc>
                <a:spcPct val="80000"/>
              </a:lnSpc>
            </a:pPr>
            <a:r>
              <a:rPr lang="tr-TR" sz="2800" smtClean="0">
                <a:latin typeface="Comic Sans MS" pitchFamily="66" charset="0"/>
              </a:rPr>
              <a:t>Öğrenciler okula gelmeden önce, o gün işleyecekleri konuları gözden geçirmelidirler. </a:t>
            </a:r>
            <a:r>
              <a:rPr lang="tr-TR" sz="2800" smtClean="0">
                <a:solidFill>
                  <a:srgbClr val="000099"/>
                </a:solidFill>
                <a:latin typeface="Comic Sans MS" pitchFamily="66" charset="0"/>
              </a:rPr>
              <a:t>Bu sayede hem derslerin işlenişine katılmak için gerekli güveni kazanırlar, hem de öğretmenin anlattıklarını daha kolay anlarlar. </a:t>
            </a:r>
          </a:p>
          <a:p>
            <a:pPr eaLnBrk="1" hangingPunct="1">
              <a:lnSpc>
                <a:spcPct val="80000"/>
              </a:lnSpc>
            </a:pPr>
            <a:endParaRPr lang="tr-TR" sz="2400" smtClean="0">
              <a:latin typeface="Comic Sans MS" pitchFamily="66" charset="0"/>
            </a:endParaRPr>
          </a:p>
        </p:txBody>
      </p:sp>
      <p:pic>
        <p:nvPicPr>
          <p:cNvPr id="55300" name="Picture 8" descr="C:\Documents and Settings\User\Desktop\sunu resim\bilim-adamlari.jpg"/>
          <p:cNvPicPr>
            <a:picLocks noChangeAspect="1" noChangeArrowheads="1"/>
          </p:cNvPicPr>
          <p:nvPr/>
        </p:nvPicPr>
        <p:blipFill>
          <a:blip r:embed="rId2">
            <a:extLst>
              <a:ext uri="{28A0092B-C50C-407E-A947-70E740481C1C}">
                <a14:useLocalDpi xmlns:a14="http://schemas.microsoft.com/office/drawing/2010/main" val="0"/>
              </a:ext>
            </a:extLst>
          </a:blip>
          <a:srcRect r="53725"/>
          <a:stretch>
            <a:fillRect/>
          </a:stretch>
        </p:blipFill>
        <p:spPr bwMode="auto">
          <a:xfrm>
            <a:off x="6934200" y="1524000"/>
            <a:ext cx="198120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dissolve">
                                      <p:cBhvr>
                                        <p:cTn id="7" dur="500"/>
                                        <p:tgtEl>
                                          <p:spTgt spid="573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7347">
                                            <p:txEl>
                                              <p:pRg st="2" end="2"/>
                                            </p:txEl>
                                          </p:spTgt>
                                        </p:tgtEl>
                                        <p:attrNameLst>
                                          <p:attrName>style.visibility</p:attrName>
                                        </p:attrNameLst>
                                      </p:cBhvr>
                                      <p:to>
                                        <p:strVal val="visible"/>
                                      </p:to>
                                    </p:set>
                                    <p:animEffect transition="in" filter="wipe(down)">
                                      <p:cBhvr>
                                        <p:cTn id="12" dur="500"/>
                                        <p:tgtEl>
                                          <p:spTgt spid="573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mph" presetSubtype="0" fill="hold" grpId="0" nodeType="clickEffect">
                                  <p:stCondLst>
                                    <p:cond delay="0"/>
                                  </p:stCondLst>
                                  <p:iterate type="lt">
                                    <p:tmPct val="10000"/>
                                  </p:iterate>
                                  <p:childTnLst>
                                    <p:set>
                                      <p:cBhvr override="childStyle">
                                        <p:cTn id="16" dur="500" autoRev="1" fill="hold"/>
                                        <p:tgtEl>
                                          <p:spTgt spid="28674"/>
                                        </p:tgtEl>
                                        <p:attrNameLst>
                                          <p:attrName>style.color</p:attrName>
                                        </p:attrNameLst>
                                      </p:cBhvr>
                                      <p:to>
                                        <p:clrVal>
                                          <a:srgbClr val="FF6600"/>
                                        </p:clrVal>
                                      </p:to>
                                    </p:set>
                                    <p:set>
                                      <p:cBhvr>
                                        <p:cTn id="17" dur="500" autoRev="1" fill="hold"/>
                                        <p:tgtEl>
                                          <p:spTgt spid="28674"/>
                                        </p:tgtEl>
                                        <p:attrNameLst>
                                          <p:attrName>fillcolor</p:attrName>
                                        </p:attrNameLst>
                                      </p:cBhvr>
                                      <p:to>
                                        <p:clrVal>
                                          <a:srgbClr val="FF6600"/>
                                        </p:clrVal>
                                      </p:to>
                                    </p:set>
                                    <p:set>
                                      <p:cBhvr>
                                        <p:cTn id="18" dur="500" autoRev="1" fill="hold"/>
                                        <p:tgtEl>
                                          <p:spTgt spid="2867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90600" y="0"/>
            <a:ext cx="6629400" cy="1143000"/>
          </a:xfrm>
        </p:spPr>
        <p:txBody>
          <a:bodyPr/>
          <a:lstStyle/>
          <a:p>
            <a:pPr algn="ctr" eaLnBrk="1" fontAlgn="auto" hangingPunct="1">
              <a:spcAft>
                <a:spcPts val="0"/>
              </a:spcAft>
              <a:defRPr/>
            </a:pPr>
            <a:r>
              <a:rPr lang="tr-TR" sz="3600" b="1" u="sng" dirty="0" smtClean="0">
                <a:solidFill>
                  <a:schemeClr val="tx2">
                    <a:satMod val="130000"/>
                  </a:schemeClr>
                </a:solidFill>
                <a:effectLst/>
                <a:latin typeface="Comic Sans MS" pitchFamily="66" charset="0"/>
              </a:rPr>
              <a:t>VIII-  NOT   TUTUNUZ</a:t>
            </a:r>
          </a:p>
        </p:txBody>
      </p:sp>
      <p:pic>
        <p:nvPicPr>
          <p:cNvPr id="56323" name="Picture 6" descr="D:\MURAT İ.Ö.O\2010-2011\GEREKLİ BELGELER\SUNULAR\SUNU RESİM\rh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3300" y="0"/>
            <a:ext cx="17907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3"/>
          <p:cNvSpPr>
            <a:spLocks noGrp="1" noChangeArrowheads="1"/>
          </p:cNvSpPr>
          <p:nvPr>
            <p:ph idx="1"/>
          </p:nvPr>
        </p:nvSpPr>
        <p:spPr>
          <a:xfrm>
            <a:off x="914400" y="914400"/>
            <a:ext cx="8020050" cy="5334000"/>
          </a:xfrm>
        </p:spPr>
        <p:txBody>
          <a:bodyPr/>
          <a:lstStyle/>
          <a:p>
            <a:pPr marL="539750" indent="-457200" eaLnBrk="1" hangingPunct="1">
              <a:lnSpc>
                <a:spcPct val="80000"/>
              </a:lnSpc>
              <a:buFont typeface="Wingdings 2" pitchFamily="18" charset="2"/>
              <a:buNone/>
            </a:pPr>
            <a:r>
              <a:rPr lang="tr-TR" sz="2400" b="1" u="sng" smtClean="0">
                <a:solidFill>
                  <a:srgbClr val="FF6600"/>
                </a:solidFill>
                <a:latin typeface="Comic Sans MS" pitchFamily="66" charset="0"/>
              </a:rPr>
              <a:t>Not tutarken;</a:t>
            </a:r>
          </a:p>
          <a:p>
            <a:pPr marL="539750" indent="-457200" eaLnBrk="1" hangingPunct="1">
              <a:lnSpc>
                <a:spcPct val="80000"/>
              </a:lnSpc>
              <a:buFont typeface="Wingdings 2" pitchFamily="18" charset="2"/>
              <a:buNone/>
            </a:pPr>
            <a:endParaRPr lang="tr-TR" sz="2400" b="1" u="sng" smtClean="0">
              <a:solidFill>
                <a:srgbClr val="FF6600"/>
              </a:solidFill>
              <a:latin typeface="Comic Sans MS" pitchFamily="66" charset="0"/>
            </a:endParaRPr>
          </a:p>
          <a:p>
            <a:pPr marL="539750" indent="-457200" eaLnBrk="1" hangingPunct="1">
              <a:lnSpc>
                <a:spcPct val="80000"/>
              </a:lnSpc>
              <a:buFont typeface="Wingdings 2" pitchFamily="18" charset="2"/>
              <a:buNone/>
            </a:pPr>
            <a:r>
              <a:rPr lang="tr-TR" sz="2400" b="1" smtClean="0">
                <a:solidFill>
                  <a:srgbClr val="FF6600"/>
                </a:solidFill>
                <a:latin typeface="Comic Sans MS" pitchFamily="66" charset="0"/>
              </a:rPr>
              <a:t>1. </a:t>
            </a:r>
            <a:r>
              <a:rPr lang="tr-TR" sz="2400" smtClean="0">
                <a:solidFill>
                  <a:srgbClr val="000099"/>
                </a:solidFill>
                <a:latin typeface="Comic Sans MS" pitchFamily="66" charset="0"/>
              </a:rPr>
              <a:t>Anlatılanlar öğretmenin ağzından çıktığı gibi değil, anlaşıldığı gibi yazılmalıdır.</a:t>
            </a:r>
          </a:p>
          <a:p>
            <a:pPr marL="539750" indent="-457200" eaLnBrk="1" hangingPunct="1">
              <a:lnSpc>
                <a:spcPct val="80000"/>
              </a:lnSpc>
              <a:buFont typeface="Wingdings 2" pitchFamily="18" charset="2"/>
              <a:buNone/>
            </a:pPr>
            <a:r>
              <a:rPr lang="tr-TR" sz="2400" b="1" smtClean="0">
                <a:solidFill>
                  <a:srgbClr val="FF6600"/>
                </a:solidFill>
                <a:latin typeface="Comic Sans MS" pitchFamily="66" charset="0"/>
              </a:rPr>
              <a:t>2. </a:t>
            </a:r>
            <a:r>
              <a:rPr lang="tr-TR" sz="2400" smtClean="0">
                <a:solidFill>
                  <a:srgbClr val="000099"/>
                </a:solidFill>
                <a:latin typeface="Comic Sans MS" pitchFamily="66" charset="0"/>
              </a:rPr>
              <a:t>Öğretmenin anlattığı konunun ana fikri ve anlamları kavranıncaya kadar beklenilmelidir.</a:t>
            </a:r>
          </a:p>
          <a:p>
            <a:pPr marL="539750" indent="-457200" eaLnBrk="1" hangingPunct="1">
              <a:lnSpc>
                <a:spcPct val="80000"/>
              </a:lnSpc>
              <a:buFont typeface="Wingdings 2" pitchFamily="18" charset="2"/>
              <a:buNone/>
            </a:pPr>
            <a:r>
              <a:rPr lang="tr-TR" sz="2400" b="1" smtClean="0">
                <a:solidFill>
                  <a:srgbClr val="FF6600"/>
                </a:solidFill>
                <a:latin typeface="Comic Sans MS" pitchFamily="66" charset="0"/>
              </a:rPr>
              <a:t>3. </a:t>
            </a:r>
            <a:r>
              <a:rPr lang="tr-TR" sz="2400" smtClean="0">
                <a:solidFill>
                  <a:srgbClr val="000099"/>
                </a:solidFill>
                <a:latin typeface="Comic Sans MS" pitchFamily="66" charset="0"/>
              </a:rPr>
              <a:t>Zamanın çoğu yazmakla değil, dinlemekle, fikirleri kavramaya çalışmakla geçmelidir.</a:t>
            </a:r>
          </a:p>
          <a:p>
            <a:pPr marL="539750" indent="-457200" eaLnBrk="1" hangingPunct="1">
              <a:lnSpc>
                <a:spcPct val="80000"/>
              </a:lnSpc>
              <a:buFont typeface="Wingdings 2" pitchFamily="18" charset="2"/>
              <a:buNone/>
            </a:pPr>
            <a:r>
              <a:rPr lang="tr-TR" sz="2400" b="1" smtClean="0">
                <a:solidFill>
                  <a:srgbClr val="FF6600"/>
                </a:solidFill>
                <a:latin typeface="Comic Sans MS" pitchFamily="66" charset="0"/>
              </a:rPr>
              <a:t>4. </a:t>
            </a:r>
            <a:r>
              <a:rPr lang="tr-TR" sz="2400" smtClean="0">
                <a:solidFill>
                  <a:srgbClr val="000099"/>
                </a:solidFill>
                <a:latin typeface="Comic Sans MS" pitchFamily="66" charset="0"/>
              </a:rPr>
              <a:t>Konu; grafik, sekil, istatistik vb. bilgilere dayalı olarak anlatılıyorsa notlar arasına bunlarda alınmalıdır.</a:t>
            </a:r>
          </a:p>
          <a:p>
            <a:pPr marL="539750" indent="-457200" eaLnBrk="1" hangingPunct="1">
              <a:lnSpc>
                <a:spcPct val="80000"/>
              </a:lnSpc>
              <a:buFont typeface="Wingdings 2" pitchFamily="18" charset="2"/>
              <a:buNone/>
            </a:pPr>
            <a:r>
              <a:rPr lang="tr-TR" sz="2400" b="1" smtClean="0">
                <a:solidFill>
                  <a:srgbClr val="FF6600"/>
                </a:solidFill>
                <a:latin typeface="Comic Sans MS" pitchFamily="66" charset="0"/>
              </a:rPr>
              <a:t>5. </a:t>
            </a:r>
            <a:r>
              <a:rPr lang="tr-TR" sz="2400" smtClean="0">
                <a:solidFill>
                  <a:srgbClr val="000099"/>
                </a:solidFill>
                <a:latin typeface="Comic Sans MS" pitchFamily="66" charset="0"/>
              </a:rPr>
              <a:t>Önemli fikir ve paragrafların aynen yazılmasında fayda vardır.</a:t>
            </a:r>
          </a:p>
          <a:p>
            <a:pPr marL="539750" indent="-457200" eaLnBrk="1" hangingPunct="1">
              <a:lnSpc>
                <a:spcPct val="80000"/>
              </a:lnSpc>
              <a:buFont typeface="Wingdings 2" pitchFamily="18" charset="2"/>
              <a:buNone/>
            </a:pPr>
            <a:r>
              <a:rPr lang="tr-TR" sz="2400" b="1" smtClean="0">
                <a:solidFill>
                  <a:srgbClr val="FF6600"/>
                </a:solidFill>
                <a:latin typeface="Comic Sans MS" pitchFamily="66" charset="0"/>
              </a:rPr>
              <a:t>6. </a:t>
            </a:r>
            <a:r>
              <a:rPr lang="tr-TR" sz="2400" smtClean="0">
                <a:solidFill>
                  <a:srgbClr val="000099"/>
                </a:solidFill>
                <a:latin typeface="Comic Sans MS" pitchFamily="66" charset="0"/>
              </a:rPr>
              <a:t>Yazıların düzgün ve okunaklı olmasına önem verilmelidir. Önce yazma, sonra temize çekilme yoluna gidilmelidir.</a:t>
            </a: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29698"/>
                                        </p:tgtEl>
                                        <p:attrNameLst>
                                          <p:attrName>fillcolor</p:attrName>
                                        </p:attrNameLst>
                                      </p:cBhvr>
                                      <p:to>
                                        <a:srgbClr val="FFCC99"/>
                                      </p:to>
                                    </p:animClr>
                                    <p:set>
                                      <p:cBhvr>
                                        <p:cTn id="7" dur="2000" fill="hold"/>
                                        <p:tgtEl>
                                          <p:spTgt spid="29698"/>
                                        </p:tgtEl>
                                        <p:attrNameLst>
                                          <p:attrName>fill.type</p:attrName>
                                        </p:attrNameLst>
                                      </p:cBhvr>
                                      <p:to>
                                        <p:strVal val="solid"/>
                                      </p:to>
                                    </p:set>
                                    <p:set>
                                      <p:cBhvr>
                                        <p:cTn id="8" dur="2000" fill="hold"/>
                                        <p:tgtEl>
                                          <p:spTgt spid="29698"/>
                                        </p:tgtEl>
                                        <p:attrNameLst>
                                          <p:attrName>fill.on</p:attrName>
                                        </p:attrNameLst>
                                      </p:cBhvr>
                                      <p:to>
                                        <p:strVal val="tru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8372">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nodeType="clickEffect">
                                  <p:stCondLst>
                                    <p:cond delay="0"/>
                                  </p:stCondLst>
                                  <p:childTnLst>
                                    <p:set>
                                      <p:cBhvr>
                                        <p:cTn id="16" dur="1" fill="hold">
                                          <p:stCondLst>
                                            <p:cond delay="0"/>
                                          </p:stCondLst>
                                        </p:cTn>
                                        <p:tgtEl>
                                          <p:spTgt spid="58372">
                                            <p:txEl>
                                              <p:pRg st="2" end="2"/>
                                            </p:txEl>
                                          </p:spTgt>
                                        </p:tgtEl>
                                        <p:attrNameLst>
                                          <p:attrName>style.visibility</p:attrName>
                                        </p:attrNameLst>
                                      </p:cBhvr>
                                      <p:to>
                                        <p:strVal val="visible"/>
                                      </p:to>
                                    </p:set>
                                    <p:anim calcmode="lin" valueType="num">
                                      <p:cBhvr>
                                        <p:cTn id="17" dur="1000" fill="hold"/>
                                        <p:tgtEl>
                                          <p:spTgt spid="58372">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5837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8372">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58372">
                                            <p:txEl>
                                              <p:pRg st="3" end="3"/>
                                            </p:txEl>
                                          </p:spTgt>
                                        </p:tgtEl>
                                        <p:attrNameLst>
                                          <p:attrName>style.visibility</p:attrName>
                                        </p:attrNameLst>
                                      </p:cBhvr>
                                      <p:to>
                                        <p:strVal val="visible"/>
                                      </p:to>
                                    </p:set>
                                    <p:anim calcmode="lin" valueType="num">
                                      <p:cBhvr>
                                        <p:cTn id="24" dur="1000" fill="hold"/>
                                        <p:tgtEl>
                                          <p:spTgt spid="58372">
                                            <p:txEl>
                                              <p:pRg st="3" end="3"/>
                                            </p:txEl>
                                          </p:spTgt>
                                        </p:tgtEl>
                                        <p:attrNameLst>
                                          <p:attrName>ppt_x</p:attrName>
                                        </p:attrNameLst>
                                      </p:cBhvr>
                                      <p:tavLst>
                                        <p:tav tm="0">
                                          <p:val>
                                            <p:strVal val="#ppt_x-.2"/>
                                          </p:val>
                                        </p:tav>
                                        <p:tav tm="100000">
                                          <p:val>
                                            <p:strVal val="#ppt_x"/>
                                          </p:val>
                                        </p:tav>
                                      </p:tavLst>
                                    </p:anim>
                                    <p:anim calcmode="lin" valueType="num">
                                      <p:cBhvr>
                                        <p:cTn id="25" dur="1000" fill="hold"/>
                                        <p:tgtEl>
                                          <p:spTgt spid="5837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8372">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nodeType="clickEffect">
                                  <p:stCondLst>
                                    <p:cond delay="0"/>
                                  </p:stCondLst>
                                  <p:childTnLst>
                                    <p:set>
                                      <p:cBhvr>
                                        <p:cTn id="30" dur="1" fill="hold">
                                          <p:stCondLst>
                                            <p:cond delay="0"/>
                                          </p:stCondLst>
                                        </p:cTn>
                                        <p:tgtEl>
                                          <p:spTgt spid="58372">
                                            <p:txEl>
                                              <p:pRg st="4" end="4"/>
                                            </p:txEl>
                                          </p:spTgt>
                                        </p:tgtEl>
                                        <p:attrNameLst>
                                          <p:attrName>style.visibility</p:attrName>
                                        </p:attrNameLst>
                                      </p:cBhvr>
                                      <p:to>
                                        <p:strVal val="visible"/>
                                      </p:to>
                                    </p:set>
                                    <p:anim calcmode="lin" valueType="num">
                                      <p:cBhvr>
                                        <p:cTn id="31" dur="1000" fill="hold"/>
                                        <p:tgtEl>
                                          <p:spTgt spid="58372">
                                            <p:txEl>
                                              <p:pRg st="4" end="4"/>
                                            </p:txEl>
                                          </p:spTgt>
                                        </p:tgtEl>
                                        <p:attrNameLst>
                                          <p:attrName>ppt_x</p:attrName>
                                        </p:attrNameLst>
                                      </p:cBhvr>
                                      <p:tavLst>
                                        <p:tav tm="0">
                                          <p:val>
                                            <p:strVal val="#ppt_x-.2"/>
                                          </p:val>
                                        </p:tav>
                                        <p:tav tm="100000">
                                          <p:val>
                                            <p:strVal val="#ppt_x"/>
                                          </p:val>
                                        </p:tav>
                                      </p:tavLst>
                                    </p:anim>
                                    <p:anim calcmode="lin" valueType="num">
                                      <p:cBhvr>
                                        <p:cTn id="32" dur="1000" fill="hold"/>
                                        <p:tgtEl>
                                          <p:spTgt spid="5837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58372">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nodeType="clickEffect">
                                  <p:stCondLst>
                                    <p:cond delay="0"/>
                                  </p:stCondLst>
                                  <p:childTnLst>
                                    <p:set>
                                      <p:cBhvr>
                                        <p:cTn id="37" dur="1" fill="hold">
                                          <p:stCondLst>
                                            <p:cond delay="0"/>
                                          </p:stCondLst>
                                        </p:cTn>
                                        <p:tgtEl>
                                          <p:spTgt spid="58372">
                                            <p:txEl>
                                              <p:pRg st="5" end="5"/>
                                            </p:txEl>
                                          </p:spTgt>
                                        </p:tgtEl>
                                        <p:attrNameLst>
                                          <p:attrName>style.visibility</p:attrName>
                                        </p:attrNameLst>
                                      </p:cBhvr>
                                      <p:to>
                                        <p:strVal val="visible"/>
                                      </p:to>
                                    </p:set>
                                    <p:anim calcmode="lin" valueType="num">
                                      <p:cBhvr>
                                        <p:cTn id="38" dur="1000" fill="hold"/>
                                        <p:tgtEl>
                                          <p:spTgt spid="58372">
                                            <p:txEl>
                                              <p:pRg st="5" end="5"/>
                                            </p:txEl>
                                          </p:spTgt>
                                        </p:tgtEl>
                                        <p:attrNameLst>
                                          <p:attrName>ppt_x</p:attrName>
                                        </p:attrNameLst>
                                      </p:cBhvr>
                                      <p:tavLst>
                                        <p:tav tm="0">
                                          <p:val>
                                            <p:strVal val="#ppt_x-.2"/>
                                          </p:val>
                                        </p:tav>
                                        <p:tav tm="100000">
                                          <p:val>
                                            <p:strVal val="#ppt_x"/>
                                          </p:val>
                                        </p:tav>
                                      </p:tavLst>
                                    </p:anim>
                                    <p:anim calcmode="lin" valueType="num">
                                      <p:cBhvr>
                                        <p:cTn id="39" dur="1000" fill="hold"/>
                                        <p:tgtEl>
                                          <p:spTgt spid="58372">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58372">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nodeType="clickEffect">
                                  <p:stCondLst>
                                    <p:cond delay="0"/>
                                  </p:stCondLst>
                                  <p:childTnLst>
                                    <p:set>
                                      <p:cBhvr>
                                        <p:cTn id="44" dur="1" fill="hold">
                                          <p:stCondLst>
                                            <p:cond delay="0"/>
                                          </p:stCondLst>
                                        </p:cTn>
                                        <p:tgtEl>
                                          <p:spTgt spid="58372">
                                            <p:txEl>
                                              <p:pRg st="6" end="6"/>
                                            </p:txEl>
                                          </p:spTgt>
                                        </p:tgtEl>
                                        <p:attrNameLst>
                                          <p:attrName>style.visibility</p:attrName>
                                        </p:attrNameLst>
                                      </p:cBhvr>
                                      <p:to>
                                        <p:strVal val="visible"/>
                                      </p:to>
                                    </p:set>
                                    <p:anim calcmode="lin" valueType="num">
                                      <p:cBhvr>
                                        <p:cTn id="45" dur="1000" fill="hold"/>
                                        <p:tgtEl>
                                          <p:spTgt spid="58372">
                                            <p:txEl>
                                              <p:pRg st="6" end="6"/>
                                            </p:txEl>
                                          </p:spTgt>
                                        </p:tgtEl>
                                        <p:attrNameLst>
                                          <p:attrName>ppt_x</p:attrName>
                                        </p:attrNameLst>
                                      </p:cBhvr>
                                      <p:tavLst>
                                        <p:tav tm="0">
                                          <p:val>
                                            <p:strVal val="#ppt_x-.2"/>
                                          </p:val>
                                        </p:tav>
                                        <p:tav tm="100000">
                                          <p:val>
                                            <p:strVal val="#ppt_x"/>
                                          </p:val>
                                        </p:tav>
                                      </p:tavLst>
                                    </p:anim>
                                    <p:anim calcmode="lin" valueType="num">
                                      <p:cBhvr>
                                        <p:cTn id="46" dur="1000" fill="hold"/>
                                        <p:tgtEl>
                                          <p:spTgt spid="58372">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7" dur="1000"/>
                                        <p:tgtEl>
                                          <p:spTgt spid="58372">
                                            <p:txEl>
                                              <p:pRg st="6" end="6"/>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9" presetClass="entr" presetSubtype="0" fill="hold" nodeType="clickEffect">
                                  <p:stCondLst>
                                    <p:cond delay="0"/>
                                  </p:stCondLst>
                                  <p:childTnLst>
                                    <p:set>
                                      <p:cBhvr>
                                        <p:cTn id="51" dur="1" fill="hold">
                                          <p:stCondLst>
                                            <p:cond delay="0"/>
                                          </p:stCondLst>
                                        </p:cTn>
                                        <p:tgtEl>
                                          <p:spTgt spid="58372">
                                            <p:txEl>
                                              <p:pRg st="7" end="7"/>
                                            </p:txEl>
                                          </p:spTgt>
                                        </p:tgtEl>
                                        <p:attrNameLst>
                                          <p:attrName>style.visibility</p:attrName>
                                        </p:attrNameLst>
                                      </p:cBhvr>
                                      <p:to>
                                        <p:strVal val="visible"/>
                                      </p:to>
                                    </p:set>
                                    <p:anim calcmode="lin" valueType="num">
                                      <p:cBhvr>
                                        <p:cTn id="52" dur="1000" fill="hold"/>
                                        <p:tgtEl>
                                          <p:spTgt spid="58372">
                                            <p:txEl>
                                              <p:pRg st="7" end="7"/>
                                            </p:txEl>
                                          </p:spTgt>
                                        </p:tgtEl>
                                        <p:attrNameLst>
                                          <p:attrName>ppt_x</p:attrName>
                                        </p:attrNameLst>
                                      </p:cBhvr>
                                      <p:tavLst>
                                        <p:tav tm="0">
                                          <p:val>
                                            <p:strVal val="#ppt_x-.2"/>
                                          </p:val>
                                        </p:tav>
                                        <p:tav tm="100000">
                                          <p:val>
                                            <p:strVal val="#ppt_x"/>
                                          </p:val>
                                        </p:tav>
                                      </p:tavLst>
                                    </p:anim>
                                    <p:anim calcmode="lin" valueType="num">
                                      <p:cBhvr>
                                        <p:cTn id="53" dur="1000" fill="hold"/>
                                        <p:tgtEl>
                                          <p:spTgt spid="58372">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4" dur="1000"/>
                                        <p:tgtEl>
                                          <p:spTgt spid="5837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90600" y="274638"/>
            <a:ext cx="7943850" cy="1143000"/>
          </a:xfrm>
        </p:spPr>
        <p:txBody>
          <a:bodyPr/>
          <a:lstStyle/>
          <a:p>
            <a:pPr algn="ctr" eaLnBrk="1" fontAlgn="auto" hangingPunct="1">
              <a:spcAft>
                <a:spcPts val="0"/>
              </a:spcAft>
              <a:defRPr/>
            </a:pPr>
            <a:r>
              <a:rPr lang="tr-TR" sz="2800" b="1" u="sng" dirty="0" smtClean="0">
                <a:solidFill>
                  <a:schemeClr val="tx2">
                    <a:satMod val="130000"/>
                  </a:schemeClr>
                </a:solidFill>
                <a:effectLst/>
                <a:latin typeface="Comic Sans MS" pitchFamily="66" charset="0"/>
              </a:rPr>
              <a:t>IX- ARAÇ - GEREÇ  VE  KAYNAKLARDAN   YARARLANINIZ</a:t>
            </a:r>
          </a:p>
        </p:txBody>
      </p:sp>
      <p:sp>
        <p:nvSpPr>
          <p:cNvPr id="59395" name="Rectangle 3"/>
          <p:cNvSpPr>
            <a:spLocks noGrp="1" noChangeArrowheads="1"/>
          </p:cNvSpPr>
          <p:nvPr>
            <p:ph idx="1"/>
          </p:nvPr>
        </p:nvSpPr>
        <p:spPr>
          <a:xfrm>
            <a:off x="762000" y="1447800"/>
            <a:ext cx="6096000" cy="5105400"/>
          </a:xfrm>
        </p:spPr>
        <p:txBody>
          <a:bodyPr/>
          <a:lstStyle/>
          <a:p>
            <a:pPr eaLnBrk="1" hangingPunct="1">
              <a:lnSpc>
                <a:spcPct val="80000"/>
              </a:lnSpc>
            </a:pPr>
            <a:r>
              <a:rPr lang="tr-TR" sz="2800" smtClean="0">
                <a:latin typeface="Comic Sans MS" pitchFamily="66" charset="0"/>
              </a:rPr>
              <a:t>Öğrenci, herhangi bir konunun öğrenilmesinde, basılı araçlara ne kadar baş vurursa, öğrenme ilgisi ve zihinsel yetileri de o kadar çok genişleyecektir.</a:t>
            </a:r>
          </a:p>
          <a:p>
            <a:pPr eaLnBrk="1" hangingPunct="1">
              <a:lnSpc>
                <a:spcPct val="80000"/>
              </a:lnSpc>
            </a:pPr>
            <a:endParaRPr lang="tr-TR" sz="2800" smtClean="0">
              <a:latin typeface="Comic Sans MS" pitchFamily="66" charset="0"/>
            </a:endParaRPr>
          </a:p>
          <a:p>
            <a:pPr eaLnBrk="1" hangingPunct="1">
              <a:lnSpc>
                <a:spcPct val="80000"/>
              </a:lnSpc>
            </a:pPr>
            <a:r>
              <a:rPr lang="tr-TR" sz="2800" smtClean="0">
                <a:latin typeface="Comic Sans MS" pitchFamily="66" charset="0"/>
              </a:rPr>
              <a:t>Basılı öğrenme araçlarından yararlanmada </a:t>
            </a:r>
            <a:r>
              <a:rPr lang="tr-TR" sz="2800" smtClean="0">
                <a:solidFill>
                  <a:srgbClr val="FF6600"/>
                </a:solidFill>
                <a:latin typeface="Comic Sans MS" pitchFamily="66" charset="0"/>
              </a:rPr>
              <a:t>çizelge</a:t>
            </a:r>
            <a:r>
              <a:rPr lang="tr-TR" sz="2800" smtClean="0">
                <a:latin typeface="Comic Sans MS" pitchFamily="66" charset="0"/>
              </a:rPr>
              <a:t> </a:t>
            </a:r>
            <a:r>
              <a:rPr lang="tr-TR" sz="2800" smtClean="0">
                <a:solidFill>
                  <a:srgbClr val="CC0099"/>
                </a:solidFill>
                <a:latin typeface="Comic Sans MS" pitchFamily="66" charset="0"/>
              </a:rPr>
              <a:t>grafik</a:t>
            </a:r>
            <a:r>
              <a:rPr lang="tr-TR" sz="2800" smtClean="0">
                <a:latin typeface="Comic Sans MS" pitchFamily="66" charset="0"/>
              </a:rPr>
              <a:t>, </a:t>
            </a:r>
            <a:r>
              <a:rPr lang="tr-TR" sz="2800" smtClean="0">
                <a:solidFill>
                  <a:srgbClr val="000099"/>
                </a:solidFill>
                <a:latin typeface="Comic Sans MS" pitchFamily="66" charset="0"/>
              </a:rPr>
              <a:t>harita</a:t>
            </a:r>
            <a:r>
              <a:rPr lang="tr-TR" sz="2800" smtClean="0">
                <a:latin typeface="Comic Sans MS" pitchFamily="66" charset="0"/>
              </a:rPr>
              <a:t> ve </a:t>
            </a:r>
            <a:r>
              <a:rPr lang="tr-TR" sz="2800" smtClean="0">
                <a:solidFill>
                  <a:srgbClr val="00B050"/>
                </a:solidFill>
                <a:latin typeface="Comic Sans MS" pitchFamily="66" charset="0"/>
              </a:rPr>
              <a:t>resimler</a:t>
            </a:r>
            <a:r>
              <a:rPr lang="tr-TR" sz="2800" smtClean="0">
                <a:latin typeface="Comic Sans MS" pitchFamily="66" charset="0"/>
              </a:rPr>
              <a:t>in özel bir önemi vardır. Bunlar sayfalarca anlatılan bilgileri topluca ve bir arada vererek o konunun kavranmasına yardımcı</a:t>
            </a:r>
            <a:r>
              <a:rPr lang="tr-TR" smtClean="0">
                <a:latin typeface="Comic Sans MS" pitchFamily="66" charset="0"/>
              </a:rPr>
              <a:t> </a:t>
            </a:r>
            <a:r>
              <a:rPr lang="tr-TR" sz="2800" smtClean="0">
                <a:latin typeface="Comic Sans MS" pitchFamily="66" charset="0"/>
              </a:rPr>
              <a:t>olmaktadırlar.</a:t>
            </a:r>
          </a:p>
        </p:txBody>
      </p:sp>
      <p:pic>
        <p:nvPicPr>
          <p:cNvPr id="57348" name="Picture 6" descr="D:\MURAT İ.Ö.O\2010-2011\GEREKLİ BELGELER\SUNULAR\SUNU RESİM\c9410639055c28fbc39ee0795e91aa31_12944348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590800"/>
            <a:ext cx="2743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30722"/>
                                        </p:tgtEl>
                                        <p:attrNameLst>
                                          <p:attrName>style.color</p:attrName>
                                        </p:attrNameLst>
                                      </p:cBhvr>
                                      <p:to>
                                        <p:clrVal>
                                          <a:schemeClr val="hlink"/>
                                        </p:clrVal>
                                      </p:to>
                                    </p:set>
                                    <p:set>
                                      <p:cBhvr>
                                        <p:cTn id="7" dur="500" autoRev="1" fill="hold"/>
                                        <p:tgtEl>
                                          <p:spTgt spid="30722"/>
                                        </p:tgtEl>
                                        <p:attrNameLst>
                                          <p:attrName>fillcolor</p:attrName>
                                        </p:attrNameLst>
                                      </p:cBhvr>
                                      <p:to>
                                        <p:clrVal>
                                          <a:schemeClr val="hlink"/>
                                        </p:clrVal>
                                      </p:to>
                                    </p:set>
                                    <p:set>
                                      <p:cBhvr>
                                        <p:cTn id="8" dur="500" autoRev="1" fill="hold"/>
                                        <p:tgtEl>
                                          <p:spTgt spid="30722"/>
                                        </p:tgtEl>
                                        <p:attrNameLst>
                                          <p:attrName>fill.type</p:attrName>
                                        </p:attrNameLst>
                                      </p:cBhvr>
                                      <p:to>
                                        <p:strVal val="solid"/>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59395">
                                            <p:txEl>
                                              <p:pRg st="0" end="0"/>
                                            </p:txEl>
                                          </p:spTgt>
                                        </p:tgtEl>
                                        <p:attrNameLst>
                                          <p:attrName>style.visibility</p:attrName>
                                        </p:attrNameLst>
                                      </p:cBhvr>
                                      <p:to>
                                        <p:strVal val="visible"/>
                                      </p:to>
                                    </p:set>
                                    <p:anim calcmode="lin" valueType="num">
                                      <p:cBhvr>
                                        <p:cTn id="13" dur="1000" fill="hold"/>
                                        <p:tgtEl>
                                          <p:spTgt spid="59395">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5939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59395">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59395">
                                            <p:txEl>
                                              <p:pRg st="2" end="2"/>
                                            </p:txEl>
                                          </p:spTgt>
                                        </p:tgtEl>
                                        <p:attrNameLst>
                                          <p:attrName>style.visibility</p:attrName>
                                        </p:attrNameLst>
                                      </p:cBhvr>
                                      <p:to>
                                        <p:strVal val="visible"/>
                                      </p:to>
                                    </p:set>
                                    <p:anim calcmode="lin" valueType="num">
                                      <p:cBhvr>
                                        <p:cTn id="20" dur="1000" fill="hold"/>
                                        <p:tgtEl>
                                          <p:spTgt spid="59395">
                                            <p:txEl>
                                              <p:pRg st="2" end="2"/>
                                            </p:txEl>
                                          </p:spTgt>
                                        </p:tgtEl>
                                        <p:attrNameLst>
                                          <p:attrName>ppt_w</p:attrName>
                                        </p:attrNameLst>
                                      </p:cBhvr>
                                      <p:tavLst>
                                        <p:tav tm="0">
                                          <p:val>
                                            <p:strVal val="#ppt_w+.3"/>
                                          </p:val>
                                        </p:tav>
                                        <p:tav tm="100000">
                                          <p:val>
                                            <p:strVal val="#ppt_w"/>
                                          </p:val>
                                        </p:tav>
                                      </p:tavLst>
                                    </p:anim>
                                    <p:anim calcmode="lin" valueType="num">
                                      <p:cBhvr>
                                        <p:cTn id="21" dur="1000" fill="hold"/>
                                        <p:tgtEl>
                                          <p:spTgt spid="59395">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593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90600" y="0"/>
            <a:ext cx="7499350" cy="1143000"/>
          </a:xfrm>
        </p:spPr>
        <p:txBody>
          <a:bodyPr/>
          <a:lstStyle/>
          <a:p>
            <a:pPr algn="ctr" eaLnBrk="1" fontAlgn="auto" hangingPunct="1">
              <a:spcAft>
                <a:spcPts val="0"/>
              </a:spcAft>
              <a:defRPr/>
            </a:pPr>
            <a:r>
              <a:rPr lang="tr-TR" sz="2800" b="1" u="sng" dirty="0" smtClean="0">
                <a:solidFill>
                  <a:schemeClr val="tx2">
                    <a:satMod val="130000"/>
                  </a:schemeClr>
                </a:solidFill>
                <a:effectLst/>
                <a:latin typeface="Comic Sans MS" pitchFamily="66" charset="0"/>
              </a:rPr>
              <a:t>X- VERİMLİ   OKUYUNUZ</a:t>
            </a:r>
          </a:p>
        </p:txBody>
      </p:sp>
      <p:pic>
        <p:nvPicPr>
          <p:cNvPr id="58371" name="Picture 6" descr="D:\MURAT İ.Ö.O\2010-2011\GEREKLİ BELGELER\SUNULAR\SUNU RESİM\cocuk_kit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6838" y="1905000"/>
            <a:ext cx="2697162"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3"/>
          <p:cNvSpPr>
            <a:spLocks noGrp="1" noChangeArrowheads="1"/>
          </p:cNvSpPr>
          <p:nvPr>
            <p:ph idx="1"/>
          </p:nvPr>
        </p:nvSpPr>
        <p:spPr>
          <a:xfrm>
            <a:off x="838200" y="1066800"/>
            <a:ext cx="5943600" cy="5562600"/>
          </a:xfrm>
        </p:spPr>
        <p:txBody>
          <a:bodyPr/>
          <a:lstStyle/>
          <a:p>
            <a:pPr eaLnBrk="1" hangingPunct="1">
              <a:lnSpc>
                <a:spcPct val="80000"/>
              </a:lnSpc>
            </a:pPr>
            <a:r>
              <a:rPr lang="tr-TR" sz="2400" smtClean="0">
                <a:solidFill>
                  <a:srgbClr val="FF0000"/>
                </a:solidFill>
                <a:latin typeface="Comic Sans MS" pitchFamily="66" charset="0"/>
              </a:rPr>
              <a:t>Öğrenmede hızlı okuma önemli ve gereklidir.</a:t>
            </a:r>
            <a:r>
              <a:rPr lang="tr-TR" sz="2400" smtClean="0">
                <a:latin typeface="Comic Sans MS" pitchFamily="66" charset="0"/>
              </a:rPr>
              <a:t> </a:t>
            </a:r>
          </a:p>
          <a:p>
            <a:pPr eaLnBrk="1" hangingPunct="1">
              <a:lnSpc>
                <a:spcPct val="80000"/>
              </a:lnSpc>
            </a:pPr>
            <a:endParaRPr lang="tr-TR" sz="2400" smtClean="0">
              <a:latin typeface="Comic Sans MS" pitchFamily="66" charset="0"/>
            </a:endParaRPr>
          </a:p>
          <a:p>
            <a:pPr eaLnBrk="1" hangingPunct="1">
              <a:lnSpc>
                <a:spcPct val="80000"/>
              </a:lnSpc>
            </a:pPr>
            <a:r>
              <a:rPr lang="tr-TR" sz="2400" smtClean="0">
                <a:latin typeface="Comic Sans MS" pitchFamily="66" charset="0"/>
              </a:rPr>
              <a:t>Vakit geçirmek amacıyla bir hikaye veya roman okurken okuma hızı oldukça yüksek olabilir. Ama okuma yorum yapma, eleştirme özet çıkarmak için yapılıyorsa okuma hızı yavaş olmalıdır.</a:t>
            </a:r>
          </a:p>
          <a:p>
            <a:pPr eaLnBrk="1" hangingPunct="1">
              <a:lnSpc>
                <a:spcPct val="80000"/>
              </a:lnSpc>
            </a:pPr>
            <a:endParaRPr lang="tr-TR" sz="2400" smtClean="0">
              <a:latin typeface="Comic Sans MS" pitchFamily="66" charset="0"/>
            </a:endParaRPr>
          </a:p>
          <a:p>
            <a:pPr eaLnBrk="1" hangingPunct="1">
              <a:lnSpc>
                <a:spcPct val="80000"/>
              </a:lnSpc>
            </a:pPr>
            <a:r>
              <a:rPr lang="tr-TR" sz="2400" smtClean="0">
                <a:latin typeface="Comic Sans MS" pitchFamily="66" charset="0"/>
              </a:rPr>
              <a:t> Hızlı okumanın </a:t>
            </a:r>
            <a:r>
              <a:rPr lang="tr-TR" sz="2400" smtClean="0">
                <a:solidFill>
                  <a:srgbClr val="000099"/>
                </a:solidFill>
                <a:latin typeface="Comic Sans MS" pitchFamily="66" charset="0"/>
              </a:rPr>
              <a:t>en önemli yolu sessiz okumalıdır. </a:t>
            </a:r>
            <a:r>
              <a:rPr lang="tr-TR" sz="2400" smtClean="0">
                <a:latin typeface="Comic Sans MS" pitchFamily="66" charset="0"/>
              </a:rPr>
              <a:t>Sessiz okuma hızı arttırdığı gibi anlamayı da kolaylaştırır. Hızlı ve anlamlı okuma becerisi kazanabilmek için </a:t>
            </a:r>
            <a:r>
              <a:rPr lang="tr-TR" sz="2400" smtClean="0">
                <a:solidFill>
                  <a:srgbClr val="FF00FF"/>
                </a:solidFill>
                <a:latin typeface="Comic Sans MS" pitchFamily="66" charset="0"/>
              </a:rPr>
              <a:t>bol bol okuma çalışmaları </a:t>
            </a:r>
            <a:r>
              <a:rPr lang="tr-TR" sz="2400" smtClean="0">
                <a:latin typeface="Comic Sans MS" pitchFamily="66" charset="0"/>
              </a:rPr>
              <a:t>yapılmalıdır. </a:t>
            </a: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0420">
                                            <p:txEl>
                                              <p:pRg st="0" end="0"/>
                                            </p:txEl>
                                          </p:spTgt>
                                        </p:tgtEl>
                                        <p:attrNameLst>
                                          <p:attrName>style.visibility</p:attrName>
                                        </p:attrNameLst>
                                      </p:cBhvr>
                                      <p:to>
                                        <p:strVal val="visible"/>
                                      </p:to>
                                    </p:set>
                                    <p:anim calcmode="discrete" valueType="clr">
                                      <p:cBhvr override="childStyle">
                                        <p:cTn id="7" dur="80"/>
                                        <p:tgtEl>
                                          <p:spTgt spid="6042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042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0420">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60420">
                                            <p:txEl>
                                              <p:pRg st="2" end="2"/>
                                            </p:txEl>
                                          </p:spTgt>
                                        </p:tgtEl>
                                        <p:attrNameLst>
                                          <p:attrName>style.visibility</p:attrName>
                                        </p:attrNameLst>
                                      </p:cBhvr>
                                      <p:to>
                                        <p:strVal val="visible"/>
                                      </p:to>
                                    </p:set>
                                    <p:anim calcmode="discrete" valueType="clr">
                                      <p:cBhvr override="childStyle">
                                        <p:cTn id="14" dur="80"/>
                                        <p:tgtEl>
                                          <p:spTgt spid="6042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0420">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60420">
                                            <p:txEl>
                                              <p:pRg st="2" end="2"/>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6" presetClass="entr" presetSubtype="0" fill="hold" nodeType="clickEffect">
                                  <p:stCondLst>
                                    <p:cond delay="0"/>
                                  </p:stCondLst>
                                  <p:childTnLst>
                                    <p:set>
                                      <p:cBhvr>
                                        <p:cTn id="20" dur="1" fill="hold">
                                          <p:stCondLst>
                                            <p:cond delay="0"/>
                                          </p:stCondLst>
                                        </p:cTn>
                                        <p:tgtEl>
                                          <p:spTgt spid="60420">
                                            <p:txEl>
                                              <p:pRg st="4" end="4"/>
                                            </p:txEl>
                                          </p:spTgt>
                                        </p:tgtEl>
                                        <p:attrNameLst>
                                          <p:attrName>style.visibility</p:attrName>
                                        </p:attrNameLst>
                                      </p:cBhvr>
                                      <p:to>
                                        <p:strVal val="visible"/>
                                      </p:to>
                                    </p:set>
                                    <p:animEffect transition="in" filter="wipe(down)">
                                      <p:cBhvr>
                                        <p:cTn id="21" dur="580">
                                          <p:stCondLst>
                                            <p:cond delay="0"/>
                                          </p:stCondLst>
                                        </p:cTn>
                                        <p:tgtEl>
                                          <p:spTgt spid="60420">
                                            <p:txEl>
                                              <p:pRg st="4" end="4"/>
                                            </p:txEl>
                                          </p:spTgt>
                                        </p:tgtEl>
                                      </p:cBhvr>
                                    </p:animEffect>
                                    <p:anim calcmode="lin" valueType="num">
                                      <p:cBhvr>
                                        <p:cTn id="22" dur="1822" tmFilter="0,0; 0.14,0.36; 0.43,0.73; 0.71,0.91; 1.0,1.0">
                                          <p:stCondLst>
                                            <p:cond delay="0"/>
                                          </p:stCondLst>
                                        </p:cTn>
                                        <p:tgtEl>
                                          <p:spTgt spid="60420">
                                            <p:txEl>
                                              <p:pRg st="4" end="4"/>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0420">
                                            <p:txEl>
                                              <p:pRg st="4" end="4"/>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0420">
                                            <p:txEl>
                                              <p:pRg st="4" end="4"/>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0420">
                                            <p:txEl>
                                              <p:pRg st="4" end="4"/>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0420">
                                            <p:txEl>
                                              <p:pRg st="4" end="4"/>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60420">
                                            <p:txEl>
                                              <p:pRg st="4" end="4"/>
                                            </p:txEl>
                                          </p:spTgt>
                                        </p:tgtEl>
                                      </p:cBhvr>
                                      <p:to x="100000" y="60000"/>
                                    </p:animScale>
                                    <p:animScale>
                                      <p:cBhvr>
                                        <p:cTn id="28" dur="166" decel="50000">
                                          <p:stCondLst>
                                            <p:cond delay="676"/>
                                          </p:stCondLst>
                                        </p:cTn>
                                        <p:tgtEl>
                                          <p:spTgt spid="60420">
                                            <p:txEl>
                                              <p:pRg st="4" end="4"/>
                                            </p:txEl>
                                          </p:spTgt>
                                        </p:tgtEl>
                                      </p:cBhvr>
                                      <p:to x="100000" y="100000"/>
                                    </p:animScale>
                                    <p:animScale>
                                      <p:cBhvr>
                                        <p:cTn id="29" dur="26">
                                          <p:stCondLst>
                                            <p:cond delay="1312"/>
                                          </p:stCondLst>
                                        </p:cTn>
                                        <p:tgtEl>
                                          <p:spTgt spid="60420">
                                            <p:txEl>
                                              <p:pRg st="4" end="4"/>
                                            </p:txEl>
                                          </p:spTgt>
                                        </p:tgtEl>
                                      </p:cBhvr>
                                      <p:to x="100000" y="80000"/>
                                    </p:animScale>
                                    <p:animScale>
                                      <p:cBhvr>
                                        <p:cTn id="30" dur="166" decel="50000">
                                          <p:stCondLst>
                                            <p:cond delay="1338"/>
                                          </p:stCondLst>
                                        </p:cTn>
                                        <p:tgtEl>
                                          <p:spTgt spid="60420">
                                            <p:txEl>
                                              <p:pRg st="4" end="4"/>
                                            </p:txEl>
                                          </p:spTgt>
                                        </p:tgtEl>
                                      </p:cBhvr>
                                      <p:to x="100000" y="100000"/>
                                    </p:animScale>
                                    <p:animScale>
                                      <p:cBhvr>
                                        <p:cTn id="31" dur="26">
                                          <p:stCondLst>
                                            <p:cond delay="1642"/>
                                          </p:stCondLst>
                                        </p:cTn>
                                        <p:tgtEl>
                                          <p:spTgt spid="60420">
                                            <p:txEl>
                                              <p:pRg st="4" end="4"/>
                                            </p:txEl>
                                          </p:spTgt>
                                        </p:tgtEl>
                                      </p:cBhvr>
                                      <p:to x="100000" y="90000"/>
                                    </p:animScale>
                                    <p:animScale>
                                      <p:cBhvr>
                                        <p:cTn id="32" dur="166" decel="50000">
                                          <p:stCondLst>
                                            <p:cond delay="1668"/>
                                          </p:stCondLst>
                                        </p:cTn>
                                        <p:tgtEl>
                                          <p:spTgt spid="60420">
                                            <p:txEl>
                                              <p:pRg st="4" end="4"/>
                                            </p:txEl>
                                          </p:spTgt>
                                        </p:tgtEl>
                                      </p:cBhvr>
                                      <p:to x="100000" y="100000"/>
                                    </p:animScale>
                                    <p:animScale>
                                      <p:cBhvr>
                                        <p:cTn id="33" dur="26">
                                          <p:stCondLst>
                                            <p:cond delay="1808"/>
                                          </p:stCondLst>
                                        </p:cTn>
                                        <p:tgtEl>
                                          <p:spTgt spid="60420">
                                            <p:txEl>
                                              <p:pRg st="4" end="4"/>
                                            </p:txEl>
                                          </p:spTgt>
                                        </p:tgtEl>
                                      </p:cBhvr>
                                      <p:to x="100000" y="95000"/>
                                    </p:animScale>
                                    <p:animScale>
                                      <p:cBhvr>
                                        <p:cTn id="34" dur="166" decel="50000">
                                          <p:stCondLst>
                                            <p:cond delay="1834"/>
                                          </p:stCondLst>
                                        </p:cTn>
                                        <p:tgtEl>
                                          <p:spTgt spid="60420">
                                            <p:txEl>
                                              <p:pRg st="4" end="4"/>
                                            </p:txEl>
                                          </p:spTgt>
                                        </p:tgtEl>
                                      </p:cBhvr>
                                      <p:to x="100000" y="100000"/>
                                    </p:animScale>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mph" presetSubtype="0" fill="hold" grpId="0" nodeType="clickEffect">
                                  <p:stCondLst>
                                    <p:cond delay="0"/>
                                  </p:stCondLst>
                                  <p:iterate type="lt">
                                    <p:tmPct val="10000"/>
                                  </p:iterate>
                                  <p:childTnLst>
                                    <p:set>
                                      <p:cBhvr override="childStyle">
                                        <p:cTn id="38" dur="500" autoRev="1" fill="hold"/>
                                        <p:tgtEl>
                                          <p:spTgt spid="31746"/>
                                        </p:tgtEl>
                                        <p:attrNameLst>
                                          <p:attrName>style.color</p:attrName>
                                        </p:attrNameLst>
                                      </p:cBhvr>
                                      <p:to>
                                        <p:clrVal>
                                          <a:srgbClr val="000099"/>
                                        </p:clrVal>
                                      </p:to>
                                    </p:set>
                                    <p:set>
                                      <p:cBhvr>
                                        <p:cTn id="39" dur="500" autoRev="1" fill="hold"/>
                                        <p:tgtEl>
                                          <p:spTgt spid="31746"/>
                                        </p:tgtEl>
                                        <p:attrNameLst>
                                          <p:attrName>fillcolor</p:attrName>
                                        </p:attrNameLst>
                                      </p:cBhvr>
                                      <p:to>
                                        <p:clrVal>
                                          <a:srgbClr val="000099"/>
                                        </p:clrVal>
                                      </p:to>
                                    </p:set>
                                    <p:set>
                                      <p:cBhvr>
                                        <p:cTn id="40" dur="500" autoRev="1" fill="hold"/>
                                        <p:tgtEl>
                                          <p:spTgt spid="317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90600" y="0"/>
            <a:ext cx="8153400" cy="1143000"/>
          </a:xfrm>
        </p:spPr>
        <p:txBody>
          <a:bodyPr/>
          <a:lstStyle/>
          <a:p>
            <a:pPr algn="ctr" eaLnBrk="1" fontAlgn="auto" hangingPunct="1">
              <a:spcAft>
                <a:spcPts val="0"/>
              </a:spcAft>
              <a:defRPr/>
            </a:pPr>
            <a:r>
              <a:rPr lang="tr-TR" sz="2800" b="1" u="sng" dirty="0" smtClean="0">
                <a:solidFill>
                  <a:schemeClr val="tx2">
                    <a:satMod val="130000"/>
                  </a:schemeClr>
                </a:solidFill>
                <a:effectLst/>
                <a:latin typeface="Comic Sans MS" pitchFamily="66" charset="0"/>
              </a:rPr>
              <a:t>XI-ARALIKLI  TEKRARLAR  YAPARAK  UNUTMAYI  ÖNLEYİNİZ</a:t>
            </a:r>
          </a:p>
        </p:txBody>
      </p:sp>
      <p:sp>
        <p:nvSpPr>
          <p:cNvPr id="61443" name="Rectangle 3"/>
          <p:cNvSpPr>
            <a:spLocks noGrp="1" noChangeArrowheads="1"/>
          </p:cNvSpPr>
          <p:nvPr>
            <p:ph idx="1"/>
          </p:nvPr>
        </p:nvSpPr>
        <p:spPr>
          <a:xfrm>
            <a:off x="990600" y="1219200"/>
            <a:ext cx="7499350" cy="4800600"/>
          </a:xfrm>
        </p:spPr>
        <p:txBody>
          <a:bodyPr/>
          <a:lstStyle/>
          <a:p>
            <a:pPr eaLnBrk="1" hangingPunct="1">
              <a:lnSpc>
                <a:spcPct val="80000"/>
              </a:lnSpc>
            </a:pPr>
            <a:r>
              <a:rPr lang="tr-TR" sz="2400" smtClean="0">
                <a:latin typeface="Comic Sans MS" pitchFamily="66" charset="0"/>
              </a:rPr>
              <a:t>Öğrenilenler zamanla unutulabilir. Unutmayı önlemenin </a:t>
            </a:r>
            <a:r>
              <a:rPr lang="tr-TR" sz="2400" smtClean="0">
                <a:solidFill>
                  <a:srgbClr val="FF0000"/>
                </a:solidFill>
                <a:latin typeface="Comic Sans MS" pitchFamily="66" charset="0"/>
              </a:rPr>
              <a:t>iki yolu vardır. </a:t>
            </a:r>
            <a:r>
              <a:rPr lang="tr-TR" sz="2400" smtClean="0">
                <a:latin typeface="Comic Sans MS" pitchFamily="66" charset="0"/>
              </a:rPr>
              <a:t>Bunlardan biri </a:t>
            </a:r>
            <a:r>
              <a:rPr lang="tr-TR" sz="2400" smtClean="0">
                <a:solidFill>
                  <a:srgbClr val="00B050"/>
                </a:solidFill>
                <a:latin typeface="Comic Sans MS" pitchFamily="66" charset="0"/>
              </a:rPr>
              <a:t>öğrenilen bilgileri yeri geldikçe kullanmak,</a:t>
            </a:r>
            <a:r>
              <a:rPr lang="tr-TR" sz="2400" smtClean="0">
                <a:latin typeface="Comic Sans MS" pitchFamily="66" charset="0"/>
              </a:rPr>
              <a:t> diğeri de </a:t>
            </a:r>
            <a:r>
              <a:rPr lang="tr-TR" sz="2400" smtClean="0">
                <a:solidFill>
                  <a:srgbClr val="000099"/>
                </a:solidFill>
                <a:latin typeface="Comic Sans MS" pitchFamily="66" charset="0"/>
              </a:rPr>
              <a:t>aralıklı olarak tekrar etmektir.</a:t>
            </a:r>
          </a:p>
          <a:p>
            <a:pPr eaLnBrk="1" hangingPunct="1">
              <a:lnSpc>
                <a:spcPct val="80000"/>
              </a:lnSpc>
            </a:pPr>
            <a:endParaRPr lang="tr-TR" sz="2400" smtClean="0">
              <a:solidFill>
                <a:srgbClr val="000099"/>
              </a:solidFill>
              <a:latin typeface="Comic Sans MS" pitchFamily="66" charset="0"/>
            </a:endParaRPr>
          </a:p>
          <a:p>
            <a:pPr eaLnBrk="1" hangingPunct="1">
              <a:lnSpc>
                <a:spcPct val="80000"/>
              </a:lnSpc>
            </a:pPr>
            <a:r>
              <a:rPr lang="tr-TR" sz="2400" smtClean="0">
                <a:latin typeface="Comic Sans MS" pitchFamily="66" charset="0"/>
              </a:rPr>
              <a:t>Öğrenciler öğrendiklerini yeri geldikçe kullanırken hem bunların işe yaradığını görecekler, hem de yeni bilgiler edinmeye motive olacaklardır.</a:t>
            </a:r>
          </a:p>
          <a:p>
            <a:pPr eaLnBrk="1" hangingPunct="1">
              <a:lnSpc>
                <a:spcPct val="80000"/>
              </a:lnSpc>
            </a:pPr>
            <a:endParaRPr lang="tr-TR" sz="2400" smtClean="0">
              <a:latin typeface="Comic Sans MS" pitchFamily="66" charset="0"/>
            </a:endParaRPr>
          </a:p>
          <a:p>
            <a:pPr eaLnBrk="1" hangingPunct="1">
              <a:lnSpc>
                <a:spcPct val="80000"/>
              </a:lnSpc>
            </a:pPr>
            <a:r>
              <a:rPr lang="tr-TR" sz="2400" smtClean="0">
                <a:latin typeface="Comic Sans MS" pitchFamily="66" charset="0"/>
              </a:rPr>
              <a:t>Aralıklı olarak yapacakları tekrarlar sayesinde ise bir taraftan eski öğrendiklerini hatırlarken diğer yandan da </a:t>
            </a:r>
            <a:r>
              <a:rPr lang="tr-TR" sz="2400" u="sng" smtClean="0">
                <a:solidFill>
                  <a:srgbClr val="FF0000"/>
                </a:solidFill>
                <a:latin typeface="Comic Sans MS" pitchFamily="66" charset="0"/>
              </a:rPr>
              <a:t>sınavlara her an hazır</a:t>
            </a:r>
            <a:r>
              <a:rPr lang="tr-TR" sz="2400" u="sng" smtClean="0">
                <a:latin typeface="Comic Sans MS" pitchFamily="66" charset="0"/>
              </a:rPr>
              <a:t> </a:t>
            </a:r>
            <a:r>
              <a:rPr lang="tr-TR" sz="2400" smtClean="0">
                <a:latin typeface="Comic Sans MS" pitchFamily="66" charset="0"/>
              </a:rPr>
              <a:t>durumda olacaklardır.</a:t>
            </a:r>
            <a:r>
              <a:rPr lang="tr-TR" sz="2400" smtClean="0"/>
              <a:t>                                                                      </a:t>
            </a:r>
          </a:p>
        </p:txBody>
      </p:sp>
      <p:pic>
        <p:nvPicPr>
          <p:cNvPr id="59396" name="Picture 6" descr="D:\MURAT İ.Ö.O\2010-2011\GEREKLİ BELGELER\SUNULAR\SUNU RESİM\ogrenc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338763"/>
            <a:ext cx="2057400"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32770"/>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41" presetClass="entr" presetSubtype="0" fill="hold" nodeType="clickEffect">
                                  <p:stCondLst>
                                    <p:cond delay="0"/>
                                  </p:stCondLst>
                                  <p:iterate type="lt">
                                    <p:tmPct val="10000"/>
                                  </p:iterate>
                                  <p:childTnLst>
                                    <p:set>
                                      <p:cBhvr>
                                        <p:cTn id="10" dur="1" fill="hold">
                                          <p:stCondLst>
                                            <p:cond delay="0"/>
                                          </p:stCondLst>
                                        </p:cTn>
                                        <p:tgtEl>
                                          <p:spTgt spid="61443">
                                            <p:txEl>
                                              <p:pRg st="0" end="0"/>
                                            </p:txEl>
                                          </p:spTgt>
                                        </p:tgtEl>
                                        <p:attrNameLst>
                                          <p:attrName>style.visibility</p:attrName>
                                        </p:attrNameLst>
                                      </p:cBhvr>
                                      <p:to>
                                        <p:strVal val="visible"/>
                                      </p:to>
                                    </p:set>
                                    <p:anim calcmode="lin" valueType="num">
                                      <p:cBhvr>
                                        <p:cTn id="11" dur="500" fill="hold"/>
                                        <p:tgtEl>
                                          <p:spTgt spid="6144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1443">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6144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144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144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3" presetClass="entr" presetSubtype="0" fill="hold" nodeType="clickEffect">
                                  <p:stCondLst>
                                    <p:cond delay="0"/>
                                  </p:stCondLst>
                                  <p:childTnLst>
                                    <p:set>
                                      <p:cBhvr>
                                        <p:cTn id="19" dur="1" fill="hold">
                                          <p:stCondLst>
                                            <p:cond delay="0"/>
                                          </p:stCondLst>
                                        </p:cTn>
                                        <p:tgtEl>
                                          <p:spTgt spid="61443">
                                            <p:txEl>
                                              <p:pRg st="2" end="2"/>
                                            </p:txEl>
                                          </p:spTgt>
                                        </p:tgtEl>
                                        <p:attrNameLst>
                                          <p:attrName>style.visibility</p:attrName>
                                        </p:attrNameLst>
                                      </p:cBhvr>
                                      <p:to>
                                        <p:strVal val="visible"/>
                                      </p:to>
                                    </p:set>
                                    <p:animEffect transition="in" filter="fade">
                                      <p:cBhvr>
                                        <p:cTn id="20" dur="100"/>
                                        <p:tgtEl>
                                          <p:spTgt spid="61443">
                                            <p:txEl>
                                              <p:pRg st="2" end="2"/>
                                            </p:txEl>
                                          </p:spTgt>
                                        </p:tgtEl>
                                      </p:cBhvr>
                                    </p:animEffect>
                                    <p:anim calcmode="lin" valueType="num">
                                      <p:cBhvr>
                                        <p:cTn id="21" dur="4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p:cTn id="22" dur="400" fill="hold"/>
                                        <p:tgtEl>
                                          <p:spTgt spid="61443">
                                            <p:txEl>
                                              <p:pRg st="2" end="2"/>
                                            </p:txEl>
                                          </p:spTgt>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6144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6144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5" presetClass="entr" presetSubtype="0" fill="hold" nodeType="clickEffect">
                                  <p:stCondLst>
                                    <p:cond delay="0"/>
                                  </p:stCondLst>
                                  <p:childTnLst>
                                    <p:set>
                                      <p:cBhvr>
                                        <p:cTn id="28" dur="1" fill="hold">
                                          <p:stCondLst>
                                            <p:cond delay="0"/>
                                          </p:stCondLst>
                                        </p:cTn>
                                        <p:tgtEl>
                                          <p:spTgt spid="61443">
                                            <p:txEl>
                                              <p:pRg st="4" end="4"/>
                                            </p:txEl>
                                          </p:spTgt>
                                        </p:tgtEl>
                                        <p:attrNameLst>
                                          <p:attrName>style.visibility</p:attrName>
                                        </p:attrNameLst>
                                      </p:cBhvr>
                                      <p:to>
                                        <p:strVal val="visible"/>
                                      </p:to>
                                    </p:set>
                                    <p:anim calcmode="lin" valueType="num">
                                      <p:cBhvr>
                                        <p:cTn id="29" dur="500" decel="50000" fill="hold">
                                          <p:stCondLst>
                                            <p:cond delay="0"/>
                                          </p:stCondLst>
                                        </p:cTn>
                                        <p:tgtEl>
                                          <p:spTgt spid="61443">
                                            <p:txEl>
                                              <p:pRg st="4" end="4"/>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61443">
                                            <p:txEl>
                                              <p:pRg st="4" end="4"/>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1443">
                                            <p:txEl>
                                              <p:pRg st="4" end="4"/>
                                            </p:txEl>
                                          </p:spTgt>
                                        </p:tgtEl>
                                        <p:attrNameLst>
                                          <p:attrName>ppt_w</p:attrName>
                                        </p:attrNameLst>
                                      </p:cBhvr>
                                      <p:tavLst>
                                        <p:tav tm="0">
                                          <p:val>
                                            <p:strVal val="#ppt_w*.05"/>
                                          </p:val>
                                        </p:tav>
                                        <p:tav tm="100000">
                                          <p:val>
                                            <p:strVal val="#ppt_w"/>
                                          </p:val>
                                        </p:tav>
                                      </p:tavLst>
                                    </p:anim>
                                    <p:anim calcmode="lin" valueType="num">
                                      <p:cBhvr>
                                        <p:cTn id="32" dur="1000" fill="hold"/>
                                        <p:tgtEl>
                                          <p:spTgt spid="61443">
                                            <p:txEl>
                                              <p:pRg st="4" end="4"/>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1443">
                                            <p:txEl>
                                              <p:pRg st="4" end="4"/>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1443">
                                            <p:txEl>
                                              <p:pRg st="4" end="4"/>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1443">
                                            <p:txEl>
                                              <p:pRg st="4" end="4"/>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14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3 Slayt Numarası Yer Tutucusu"/>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a:defRPr/>
            </a:pPr>
            <a:fld id="{1883577A-5957-43F2-859D-828234AE4DB0}" type="slidenum">
              <a:rPr lang="en-US" smtClean="0"/>
              <a:pPr>
                <a:defRPr/>
              </a:pPr>
              <a:t>46</a:t>
            </a:fld>
            <a:endParaRPr lang="en-US" smtClean="0"/>
          </a:p>
        </p:txBody>
      </p:sp>
      <p:sp>
        <p:nvSpPr>
          <p:cNvPr id="60419" name="Text Box 2"/>
          <p:cNvSpPr txBox="1">
            <a:spLocks noChangeArrowheads="1"/>
          </p:cNvSpPr>
          <p:nvPr/>
        </p:nvSpPr>
        <p:spPr bwMode="auto">
          <a:xfrm>
            <a:off x="479425" y="449263"/>
            <a:ext cx="81343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3600" b="1">
                <a:solidFill>
                  <a:srgbClr val="000099"/>
                </a:solidFill>
                <a:latin typeface="Times New Roman" pitchFamily="18" charset="0"/>
              </a:rPr>
              <a:t>NASIL BİR ZAMANLAMA, </a:t>
            </a:r>
          </a:p>
          <a:p>
            <a:pPr algn="ctr" eaLnBrk="1" hangingPunct="1"/>
            <a:r>
              <a:rPr lang="tr-TR" sz="3600" b="1">
                <a:solidFill>
                  <a:srgbClr val="000099"/>
                </a:solidFill>
                <a:latin typeface="Times New Roman" pitchFamily="18" charset="0"/>
              </a:rPr>
              <a:t>DERS ÇALIŞIRKEN </a:t>
            </a:r>
          </a:p>
          <a:p>
            <a:pPr algn="ctr" eaLnBrk="1" hangingPunct="1"/>
            <a:r>
              <a:rPr lang="tr-TR" sz="3600" b="1">
                <a:solidFill>
                  <a:srgbClr val="000099"/>
                </a:solidFill>
                <a:latin typeface="Times New Roman" pitchFamily="18" charset="0"/>
              </a:rPr>
              <a:t>SİZE EN YÜKSEK VERİMİ SAĞLAR?</a:t>
            </a:r>
          </a:p>
        </p:txBody>
      </p:sp>
      <p:pic>
        <p:nvPicPr>
          <p:cNvPr id="60420" name="Picture 3" descr="bd0503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988" y="3276600"/>
            <a:ext cx="2989262"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 Box 4"/>
          <p:cNvSpPr txBox="1">
            <a:spLocks noChangeArrowheads="1"/>
          </p:cNvSpPr>
          <p:nvPr/>
        </p:nvSpPr>
        <p:spPr bwMode="auto">
          <a:xfrm>
            <a:off x="1600200" y="2514600"/>
            <a:ext cx="685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5400" b="1">
                <a:latin typeface="Times New Roman" pitchFamily="18" charset="0"/>
              </a:rPr>
              <a:t>40’ + 10’ + 10’ = 60’</a:t>
            </a:r>
          </a:p>
        </p:txBody>
      </p:sp>
      <p:sp>
        <p:nvSpPr>
          <p:cNvPr id="60422" name="Text Box 5"/>
          <p:cNvSpPr txBox="1">
            <a:spLocks noChangeArrowheads="1"/>
          </p:cNvSpPr>
          <p:nvPr/>
        </p:nvSpPr>
        <p:spPr bwMode="auto">
          <a:xfrm rot="-2564684">
            <a:off x="455613" y="3735388"/>
            <a:ext cx="1784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3600" b="1">
                <a:solidFill>
                  <a:srgbClr val="FF6600"/>
                </a:solidFill>
                <a:latin typeface="Times New Roman" pitchFamily="18" charset="0"/>
              </a:rPr>
              <a:t>Çalışma</a:t>
            </a:r>
          </a:p>
        </p:txBody>
      </p:sp>
      <p:sp>
        <p:nvSpPr>
          <p:cNvPr id="60423" name="Text Box 6"/>
          <p:cNvSpPr txBox="1">
            <a:spLocks noChangeArrowheads="1"/>
          </p:cNvSpPr>
          <p:nvPr/>
        </p:nvSpPr>
        <p:spPr bwMode="auto">
          <a:xfrm rot="-2651882">
            <a:off x="3355975" y="3897313"/>
            <a:ext cx="2063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3600" b="1">
                <a:solidFill>
                  <a:srgbClr val="FF6600"/>
                </a:solidFill>
                <a:latin typeface="Times New Roman" pitchFamily="18" charset="0"/>
              </a:rPr>
              <a:t>Dinlenme</a:t>
            </a:r>
          </a:p>
        </p:txBody>
      </p:sp>
      <p:sp>
        <p:nvSpPr>
          <p:cNvPr id="60424" name="Text Box 7"/>
          <p:cNvSpPr txBox="1">
            <a:spLocks noChangeArrowheads="1"/>
          </p:cNvSpPr>
          <p:nvPr/>
        </p:nvSpPr>
        <p:spPr bwMode="auto">
          <a:xfrm rot="-2652461">
            <a:off x="1916113" y="3919538"/>
            <a:ext cx="1581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3600" b="1">
                <a:solidFill>
                  <a:srgbClr val="FF6600"/>
                </a:solidFill>
                <a:latin typeface="Times New Roman" pitchFamily="18" charset="0"/>
              </a:rPr>
              <a:t>Tekrar</a:t>
            </a:r>
          </a:p>
        </p:txBody>
      </p:sp>
    </p:spTree>
  </p:cSld>
  <p:clrMapOvr>
    <a:masterClrMapping/>
  </p:clrMapOvr>
  <p:transition spd="slow">
    <p:wheel spokes="3"/>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42" name="Picture 5" descr="g313"/>
          <p:cNvPicPr>
            <a:picLocks noChangeAspect="1" noChangeArrowheads="1"/>
          </p:cNvPicPr>
          <p:nvPr/>
        </p:nvPicPr>
        <p:blipFill>
          <a:blip r:embed="rId2">
            <a:extLst>
              <a:ext uri="{28A0092B-C50C-407E-A947-70E740481C1C}">
                <a14:useLocalDpi xmlns:a14="http://schemas.microsoft.com/office/drawing/2010/main" val="0"/>
              </a:ext>
            </a:extLst>
          </a:blip>
          <a:srcRect b="1392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 Box 7"/>
          <p:cNvSpPr txBox="1">
            <a:spLocks noChangeArrowheads="1"/>
          </p:cNvSpPr>
          <p:nvPr/>
        </p:nvSpPr>
        <p:spPr bwMode="auto">
          <a:xfrm>
            <a:off x="3200400" y="5943600"/>
            <a:ext cx="1752600" cy="457200"/>
          </a:xfrm>
          <a:prstGeom prst="rect">
            <a:avLst/>
          </a:prstGeom>
          <a:solidFill>
            <a:srgbClr val="FFFFFF"/>
          </a:solidFill>
          <a:ln w="9525">
            <a:noFill/>
            <a:miter lim="800000"/>
            <a:headEnd/>
            <a:tailEnd/>
          </a:ln>
          <a:effectLst/>
        </p:spPr>
        <p:txBody>
          <a:bodyPr>
            <a:spAutoFit/>
          </a:bodyPr>
          <a:lstStyle/>
          <a:p>
            <a:pPr>
              <a:spcBef>
                <a:spcPct val="50000"/>
              </a:spcBef>
              <a:defRPr/>
            </a:pPr>
            <a:endParaRPr lang="tr-TR" sz="2400">
              <a:effectLst>
                <a:outerShdw blurRad="38100" dist="38100" dir="2700000" algn="tl">
                  <a:srgbClr val="C0C0C0"/>
                </a:outerShdw>
              </a:effectLst>
              <a:latin typeface="Times New Roman" pitchFamily="18" charset="0"/>
            </a:endParaRPr>
          </a:p>
        </p:txBody>
      </p:sp>
      <p:sp>
        <p:nvSpPr>
          <p:cNvPr id="6" name="5 Bulut"/>
          <p:cNvSpPr/>
          <p:nvPr/>
        </p:nvSpPr>
        <p:spPr>
          <a:xfrm>
            <a:off x="0" y="381000"/>
            <a:ext cx="5715000" cy="3977658"/>
          </a:xfrm>
          <a:prstGeom prst="cloud">
            <a:avLst/>
          </a:prstGeom>
        </p:spPr>
        <p:style>
          <a:lnRef idx="1">
            <a:schemeClr val="accent1"/>
          </a:lnRef>
          <a:fillRef idx="2">
            <a:schemeClr val="accent1"/>
          </a:fillRef>
          <a:effectRef idx="1">
            <a:schemeClr val="accent1"/>
          </a:effectRef>
          <a:fontRef idx="minor">
            <a:schemeClr val="dk1"/>
          </a:fontRef>
        </p:style>
        <p:txBody>
          <a:bodyPr>
            <a:spAutoFit/>
          </a:bodyPr>
          <a:lstStyle/>
          <a:p>
            <a:pPr>
              <a:lnSpc>
                <a:spcPct val="90000"/>
              </a:lnSpc>
              <a:buClr>
                <a:schemeClr val="tx1"/>
              </a:buClr>
              <a:defRPr/>
            </a:pPr>
            <a:r>
              <a:rPr lang="tr-TR" sz="2600" b="1" dirty="0">
                <a:solidFill>
                  <a:srgbClr val="000066"/>
                </a:solidFill>
              </a:rPr>
              <a:t>Dersin işlendiği gün tekrar edilmesi unutma düzeyini azaltır.</a:t>
            </a:r>
          </a:p>
          <a:p>
            <a:pPr>
              <a:lnSpc>
                <a:spcPct val="90000"/>
              </a:lnSpc>
              <a:buClr>
                <a:schemeClr val="tx1"/>
              </a:buClr>
              <a:defRPr/>
            </a:pPr>
            <a:endParaRPr lang="tr-TR" sz="2600" b="1" dirty="0">
              <a:solidFill>
                <a:srgbClr val="000066"/>
              </a:solidFill>
            </a:endParaRPr>
          </a:p>
          <a:p>
            <a:pPr>
              <a:lnSpc>
                <a:spcPct val="90000"/>
              </a:lnSpc>
              <a:buClr>
                <a:schemeClr val="tx1"/>
              </a:buClr>
              <a:defRPr/>
            </a:pPr>
            <a:r>
              <a:rPr lang="tr-TR" sz="2600" b="1" dirty="0">
                <a:solidFill>
                  <a:srgbClr val="000066"/>
                </a:solidFill>
              </a:rPr>
              <a:t>Dersleri her gün aynı saate yerleştirin.</a:t>
            </a:r>
            <a:endParaRPr lang="tr-TR" sz="2600" b="1" dirty="0"/>
          </a:p>
        </p:txBody>
      </p:sp>
    </p:spTree>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5" descr="fit187"/>
          <p:cNvPicPr>
            <a:picLocks noChangeAspect="1" noChangeArrowheads="1"/>
          </p:cNvPicPr>
          <p:nvPr/>
        </p:nvPicPr>
        <p:blipFill>
          <a:blip r:embed="rId2">
            <a:extLst>
              <a:ext uri="{28A0092B-C50C-407E-A947-70E740481C1C}">
                <a14:useLocalDpi xmlns:a14="http://schemas.microsoft.com/office/drawing/2010/main" val="0"/>
              </a:ext>
            </a:extLst>
          </a:blip>
          <a:srcRect t="10255"/>
          <a:stretch>
            <a:fillRect/>
          </a:stretch>
        </p:blipFill>
        <p:spPr bwMode="auto">
          <a:xfrm>
            <a:off x="0" y="0"/>
            <a:ext cx="9144000" cy="5943600"/>
          </a:xfrm>
          <a:prstGeom prst="rect">
            <a:avLst/>
          </a:prstGeom>
          <a:gradFill rotWithShape="0">
            <a:gsLst>
              <a:gs pos="0">
                <a:srgbClr val="99FF66"/>
              </a:gs>
              <a:gs pos="50000">
                <a:srgbClr val="FFFF66"/>
              </a:gs>
              <a:gs pos="100000">
                <a:srgbClr val="99FF66"/>
              </a:gs>
            </a:gsLst>
            <a:lin ang="5400000" scaled="1"/>
          </a:gradFill>
          <a:ln w="9525">
            <a:solidFill>
              <a:srgbClr val="000000"/>
            </a:solidFill>
            <a:miter lim="800000"/>
            <a:headEnd/>
            <a:tailEnd/>
          </a:ln>
        </p:spPr>
      </p:pic>
      <p:sp>
        <p:nvSpPr>
          <p:cNvPr id="68612" name="Rectangle 4"/>
          <p:cNvSpPr>
            <a:spLocks noGrp="1" noChangeArrowheads="1"/>
          </p:cNvSpPr>
          <p:nvPr>
            <p:ph type="body" sz="half" idx="2"/>
          </p:nvPr>
        </p:nvSpPr>
        <p:spPr>
          <a:xfrm>
            <a:off x="0" y="3810000"/>
            <a:ext cx="9144000" cy="3048000"/>
          </a:xfrm>
          <a:gradFill rotWithShape="0">
            <a:gsLst>
              <a:gs pos="0">
                <a:srgbClr val="AAFFFF"/>
              </a:gs>
              <a:gs pos="50000">
                <a:srgbClr val="00FFFF"/>
              </a:gs>
              <a:gs pos="100000">
                <a:srgbClr val="AAFFFF"/>
              </a:gs>
            </a:gsLst>
            <a:lin ang="5400000" scaled="1"/>
          </a:gradFill>
        </p:spPr>
        <p:txBody>
          <a:bodyPr/>
          <a:lstStyle/>
          <a:p>
            <a:pPr algn="just"/>
            <a:r>
              <a:rPr lang="tr-TR" sz="2600" smtClean="0">
                <a:solidFill>
                  <a:srgbClr val="000000"/>
                </a:solidFill>
                <a:latin typeface="Comic Sans MS" pitchFamily="66" charset="0"/>
              </a:rPr>
              <a:t>Öğrenme üzerinde en az bozucu etki  yapan etkinlik uykudur. Bu nedenle yatmadan  önce 15-20 dakika çalışılan konular tekrar edilir ve sabahleyin de  bu konular 15-20 dakikalık  bir süre tekrar edilirse; çalışılan  konunun uzun süre  hatırlanabilmesi  için önemli bir avantaj sağlanmış olur.</a:t>
            </a: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8612">
                                            <p:txEl>
                                              <p:pRg st="0" end="0"/>
                                            </p:txEl>
                                          </p:spTgt>
                                        </p:tgtEl>
                                        <p:attrNameLst>
                                          <p:attrName>style.visibility</p:attrName>
                                        </p:attrNameLst>
                                      </p:cBhvr>
                                      <p:to>
                                        <p:strVal val="visible"/>
                                      </p:to>
                                    </p:set>
                                    <p:animEffect transition="in" filter="randombar(horizontal)">
                                      <p:cBhvr>
                                        <p:cTn id="7" dur="500"/>
                                        <p:tgtEl>
                                          <p:spTgt spid="686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09600" y="304800"/>
            <a:ext cx="8153400" cy="990600"/>
          </a:xfrm>
        </p:spPr>
        <p:txBody>
          <a:bodyPr/>
          <a:lstStyle/>
          <a:p>
            <a:pPr eaLnBrk="1" hangingPunct="1"/>
            <a:r>
              <a:rPr lang="tr-TR" smtClean="0">
                <a:solidFill>
                  <a:srgbClr val="FF3300"/>
                </a:solidFill>
                <a:latin typeface="Comic Sans MS" pitchFamily="66" charset="0"/>
              </a:rPr>
              <a:t>Bir insan ;</a:t>
            </a:r>
          </a:p>
        </p:txBody>
      </p:sp>
      <p:sp>
        <p:nvSpPr>
          <p:cNvPr id="65540" name="5 Slayt Numarası Yer Tutucusu"/>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A9183900-B1CA-4313-B3F0-DE7379A8D5B0}" type="slidenum">
              <a:rPr lang="en-US" smtClean="0"/>
              <a:pPr>
                <a:defRPr/>
              </a:pPr>
              <a:t>49</a:t>
            </a:fld>
            <a:endParaRPr lang="en-US" smtClean="0"/>
          </a:p>
        </p:txBody>
      </p:sp>
      <p:pic>
        <p:nvPicPr>
          <p:cNvPr id="63492" name="Picture 6" descr="D:\DUVAR KAĞITLARI\xpu5uy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1336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Rectangle 3"/>
          <p:cNvSpPr>
            <a:spLocks noGrp="1" noChangeArrowheads="1"/>
          </p:cNvSpPr>
          <p:nvPr>
            <p:ph sz="quarter" idx="1"/>
          </p:nvPr>
        </p:nvSpPr>
        <p:spPr>
          <a:xfrm>
            <a:off x="304800" y="1981200"/>
            <a:ext cx="8534400" cy="4114800"/>
          </a:xfrm>
        </p:spPr>
        <p:txBody>
          <a:bodyPr/>
          <a:lstStyle/>
          <a:p>
            <a:pPr eaLnBrk="1" hangingPunct="1">
              <a:buClr>
                <a:srgbClr val="FF6600"/>
              </a:buClr>
              <a:buFont typeface="Wingdings" pitchFamily="2" charset="2"/>
              <a:buChar char=""/>
            </a:pPr>
            <a:r>
              <a:rPr lang="tr-TR" smtClean="0">
                <a:solidFill>
                  <a:srgbClr val="00B050"/>
                </a:solidFill>
              </a:rPr>
              <a:t>Okuduklarının </a:t>
            </a:r>
            <a:r>
              <a:rPr lang="tr-TR" b="1" u="sng" smtClean="0">
                <a:solidFill>
                  <a:srgbClr val="FF6600"/>
                </a:solidFill>
              </a:rPr>
              <a:t>% 10 </a:t>
            </a:r>
            <a:r>
              <a:rPr lang="tr-TR" smtClean="0">
                <a:solidFill>
                  <a:srgbClr val="00B050"/>
                </a:solidFill>
              </a:rPr>
              <a:t>unu</a:t>
            </a:r>
          </a:p>
          <a:p>
            <a:pPr eaLnBrk="1" hangingPunct="1">
              <a:buClr>
                <a:srgbClr val="FF6600"/>
              </a:buClr>
              <a:buFont typeface="Wingdings" pitchFamily="2" charset="2"/>
              <a:buChar char=""/>
            </a:pPr>
            <a:r>
              <a:rPr lang="tr-TR" smtClean="0">
                <a:solidFill>
                  <a:srgbClr val="00B050"/>
                </a:solidFill>
              </a:rPr>
              <a:t>İşittiklerinin </a:t>
            </a:r>
            <a:r>
              <a:rPr lang="tr-TR" b="1" u="sng" smtClean="0">
                <a:solidFill>
                  <a:srgbClr val="FF6600"/>
                </a:solidFill>
              </a:rPr>
              <a:t>% 20 </a:t>
            </a:r>
            <a:r>
              <a:rPr lang="tr-TR" smtClean="0">
                <a:solidFill>
                  <a:srgbClr val="00B050"/>
                </a:solidFill>
              </a:rPr>
              <a:t>sini</a:t>
            </a:r>
          </a:p>
          <a:p>
            <a:pPr eaLnBrk="1" hangingPunct="1">
              <a:buClr>
                <a:srgbClr val="FF6600"/>
              </a:buClr>
              <a:buFont typeface="Wingdings" pitchFamily="2" charset="2"/>
              <a:buChar char=""/>
            </a:pPr>
            <a:r>
              <a:rPr lang="tr-TR" smtClean="0">
                <a:solidFill>
                  <a:srgbClr val="00B050"/>
                </a:solidFill>
              </a:rPr>
              <a:t>Gördüklerinin </a:t>
            </a:r>
            <a:r>
              <a:rPr lang="tr-TR" b="1" u="sng" smtClean="0">
                <a:solidFill>
                  <a:srgbClr val="FF6600"/>
                </a:solidFill>
              </a:rPr>
              <a:t>% 30 </a:t>
            </a:r>
            <a:r>
              <a:rPr lang="tr-TR" smtClean="0">
                <a:solidFill>
                  <a:srgbClr val="00B050"/>
                </a:solidFill>
              </a:rPr>
              <a:t>unu</a:t>
            </a:r>
          </a:p>
          <a:p>
            <a:pPr eaLnBrk="1" hangingPunct="1">
              <a:buClr>
                <a:srgbClr val="FF6600"/>
              </a:buClr>
              <a:buFont typeface="Wingdings" pitchFamily="2" charset="2"/>
              <a:buChar char=""/>
            </a:pPr>
            <a:r>
              <a:rPr lang="tr-TR" smtClean="0">
                <a:solidFill>
                  <a:srgbClr val="00B050"/>
                </a:solidFill>
              </a:rPr>
              <a:t>Hem görüp hem işittiklerinin </a:t>
            </a:r>
            <a:r>
              <a:rPr lang="tr-TR" b="1" u="sng" smtClean="0">
                <a:solidFill>
                  <a:srgbClr val="FF6600"/>
                </a:solidFill>
              </a:rPr>
              <a:t>% 50 </a:t>
            </a:r>
            <a:r>
              <a:rPr lang="tr-TR" smtClean="0">
                <a:solidFill>
                  <a:srgbClr val="00B050"/>
                </a:solidFill>
              </a:rPr>
              <a:t>sini</a:t>
            </a:r>
          </a:p>
          <a:p>
            <a:pPr eaLnBrk="1" hangingPunct="1">
              <a:buClr>
                <a:srgbClr val="FF6600"/>
              </a:buClr>
              <a:buFont typeface="Wingdings" pitchFamily="2" charset="2"/>
              <a:buChar char=""/>
            </a:pPr>
            <a:r>
              <a:rPr lang="tr-TR" smtClean="0">
                <a:solidFill>
                  <a:srgbClr val="00B050"/>
                </a:solidFill>
              </a:rPr>
              <a:t>Söylediklerinin </a:t>
            </a:r>
            <a:r>
              <a:rPr lang="tr-TR" b="1" u="sng" smtClean="0">
                <a:solidFill>
                  <a:srgbClr val="FF6600"/>
                </a:solidFill>
              </a:rPr>
              <a:t>% 70 </a:t>
            </a:r>
            <a:r>
              <a:rPr lang="tr-TR" smtClean="0">
                <a:solidFill>
                  <a:srgbClr val="00B050"/>
                </a:solidFill>
              </a:rPr>
              <a:t>ini</a:t>
            </a:r>
          </a:p>
          <a:p>
            <a:pPr eaLnBrk="1" hangingPunct="1">
              <a:buClr>
                <a:srgbClr val="FF6600"/>
              </a:buClr>
              <a:buFont typeface="Wingdings" pitchFamily="2" charset="2"/>
              <a:buChar char=""/>
            </a:pPr>
            <a:r>
              <a:rPr lang="tr-TR" smtClean="0">
                <a:solidFill>
                  <a:srgbClr val="00B050"/>
                </a:solidFill>
              </a:rPr>
              <a:t>Yapıp söylediklerinin </a:t>
            </a:r>
            <a:r>
              <a:rPr lang="tr-TR" b="1" u="sng" smtClean="0">
                <a:solidFill>
                  <a:srgbClr val="FF6600"/>
                </a:solidFill>
              </a:rPr>
              <a:t>% 90 </a:t>
            </a:r>
            <a:r>
              <a:rPr lang="tr-TR" smtClean="0">
                <a:solidFill>
                  <a:srgbClr val="00B050"/>
                </a:solidFill>
              </a:rPr>
              <a:t>ını hatırlar.. </a:t>
            </a: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4" presetClass="emph" presetSubtype="0" fill="hold" nodeType="click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63493">
                                            <p:txEl>
                                              <p:pRg st="0" end="0"/>
                                            </p:txEl>
                                          </p:spTgt>
                                        </p:tgtEl>
                                        <p:attrNameLst>
                                          <p:attrName>ppt_x</p:attrName>
                                          <p:attrName>ppt_y</p:attrName>
                                        </p:attrNameLst>
                                      </p:cBhvr>
                                    </p:animMotion>
                                    <p:animRot by="1500000">
                                      <p:cBhvr>
                                        <p:cTn id="11" dur="125" fill="hold">
                                          <p:stCondLst>
                                            <p:cond delay="0"/>
                                          </p:stCondLst>
                                        </p:cTn>
                                        <p:tgtEl>
                                          <p:spTgt spid="63493">
                                            <p:txEl>
                                              <p:pRg st="0" end="0"/>
                                            </p:txEl>
                                          </p:spTgt>
                                        </p:tgtEl>
                                        <p:attrNameLst>
                                          <p:attrName>r</p:attrName>
                                        </p:attrNameLst>
                                      </p:cBhvr>
                                    </p:animRot>
                                    <p:animRot by="-1500000">
                                      <p:cBhvr>
                                        <p:cTn id="12" dur="125" fill="hold">
                                          <p:stCondLst>
                                            <p:cond delay="125"/>
                                          </p:stCondLst>
                                        </p:cTn>
                                        <p:tgtEl>
                                          <p:spTgt spid="63493">
                                            <p:txEl>
                                              <p:pRg st="0" end="0"/>
                                            </p:txEl>
                                          </p:spTgt>
                                        </p:tgtEl>
                                        <p:attrNameLst>
                                          <p:attrName>r</p:attrName>
                                        </p:attrNameLst>
                                      </p:cBhvr>
                                    </p:animRot>
                                    <p:animRot by="-1500000">
                                      <p:cBhvr>
                                        <p:cTn id="13" dur="125" fill="hold">
                                          <p:stCondLst>
                                            <p:cond delay="250"/>
                                          </p:stCondLst>
                                        </p:cTn>
                                        <p:tgtEl>
                                          <p:spTgt spid="63493">
                                            <p:txEl>
                                              <p:pRg st="0" end="0"/>
                                            </p:txEl>
                                          </p:spTgt>
                                        </p:tgtEl>
                                        <p:attrNameLst>
                                          <p:attrName>r</p:attrName>
                                        </p:attrNameLst>
                                      </p:cBhvr>
                                    </p:animRot>
                                    <p:animRot by="1500000">
                                      <p:cBhvr>
                                        <p:cTn id="14" dur="125" fill="hold">
                                          <p:stCondLst>
                                            <p:cond delay="375"/>
                                          </p:stCondLst>
                                        </p:cTn>
                                        <p:tgtEl>
                                          <p:spTgt spid="63493">
                                            <p:txEl>
                                              <p:pRg st="0" end="0"/>
                                            </p:txEl>
                                          </p:spTgt>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34" presetClass="emph" presetSubtype="0" fill="hold" nodeType="click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63493">
                                            <p:txEl>
                                              <p:pRg st="1" end="1"/>
                                            </p:txEl>
                                          </p:spTgt>
                                        </p:tgtEl>
                                        <p:attrNameLst>
                                          <p:attrName>ppt_x</p:attrName>
                                          <p:attrName>ppt_y</p:attrName>
                                        </p:attrNameLst>
                                      </p:cBhvr>
                                    </p:animMotion>
                                    <p:animRot by="1500000">
                                      <p:cBhvr>
                                        <p:cTn id="19" dur="125" fill="hold">
                                          <p:stCondLst>
                                            <p:cond delay="0"/>
                                          </p:stCondLst>
                                        </p:cTn>
                                        <p:tgtEl>
                                          <p:spTgt spid="63493">
                                            <p:txEl>
                                              <p:pRg st="1" end="1"/>
                                            </p:txEl>
                                          </p:spTgt>
                                        </p:tgtEl>
                                        <p:attrNameLst>
                                          <p:attrName>r</p:attrName>
                                        </p:attrNameLst>
                                      </p:cBhvr>
                                    </p:animRot>
                                    <p:animRot by="-1500000">
                                      <p:cBhvr>
                                        <p:cTn id="20" dur="125" fill="hold">
                                          <p:stCondLst>
                                            <p:cond delay="125"/>
                                          </p:stCondLst>
                                        </p:cTn>
                                        <p:tgtEl>
                                          <p:spTgt spid="63493">
                                            <p:txEl>
                                              <p:pRg st="1" end="1"/>
                                            </p:txEl>
                                          </p:spTgt>
                                        </p:tgtEl>
                                        <p:attrNameLst>
                                          <p:attrName>r</p:attrName>
                                        </p:attrNameLst>
                                      </p:cBhvr>
                                    </p:animRot>
                                    <p:animRot by="-1500000">
                                      <p:cBhvr>
                                        <p:cTn id="21" dur="125" fill="hold">
                                          <p:stCondLst>
                                            <p:cond delay="250"/>
                                          </p:stCondLst>
                                        </p:cTn>
                                        <p:tgtEl>
                                          <p:spTgt spid="63493">
                                            <p:txEl>
                                              <p:pRg st="1" end="1"/>
                                            </p:txEl>
                                          </p:spTgt>
                                        </p:tgtEl>
                                        <p:attrNameLst>
                                          <p:attrName>r</p:attrName>
                                        </p:attrNameLst>
                                      </p:cBhvr>
                                    </p:animRot>
                                    <p:animRot by="1500000">
                                      <p:cBhvr>
                                        <p:cTn id="22" dur="125" fill="hold">
                                          <p:stCondLst>
                                            <p:cond delay="375"/>
                                          </p:stCondLst>
                                        </p:cTn>
                                        <p:tgtEl>
                                          <p:spTgt spid="63493">
                                            <p:txEl>
                                              <p:pRg st="1" end="1"/>
                                            </p:txEl>
                                          </p:spTgt>
                                        </p:tgtEl>
                                        <p:attrNameLst>
                                          <p:attrName>r</p:attrName>
                                        </p:attrNameLst>
                                      </p:cBhvr>
                                    </p:animRot>
                                  </p:childTnLst>
                                </p:cTn>
                              </p:par>
                            </p:childTnLst>
                          </p:cTn>
                        </p:par>
                      </p:childTnLst>
                    </p:cTn>
                  </p:par>
                  <p:par>
                    <p:cTn id="23" fill="hold" nodeType="clickPar">
                      <p:stCondLst>
                        <p:cond delay="indefinite"/>
                      </p:stCondLst>
                      <p:childTnLst>
                        <p:par>
                          <p:cTn id="24" fill="hold" nodeType="withGroup">
                            <p:stCondLst>
                              <p:cond delay="0"/>
                            </p:stCondLst>
                            <p:childTnLst>
                              <p:par>
                                <p:cTn id="25" presetID="34" presetClass="emph" presetSubtype="0" fill="hold" nodeType="click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63493">
                                            <p:txEl>
                                              <p:pRg st="2" end="2"/>
                                            </p:txEl>
                                          </p:spTgt>
                                        </p:tgtEl>
                                        <p:attrNameLst>
                                          <p:attrName>ppt_x</p:attrName>
                                          <p:attrName>ppt_y</p:attrName>
                                        </p:attrNameLst>
                                      </p:cBhvr>
                                    </p:animMotion>
                                    <p:animRot by="1500000">
                                      <p:cBhvr>
                                        <p:cTn id="27" dur="125" fill="hold">
                                          <p:stCondLst>
                                            <p:cond delay="0"/>
                                          </p:stCondLst>
                                        </p:cTn>
                                        <p:tgtEl>
                                          <p:spTgt spid="63493">
                                            <p:txEl>
                                              <p:pRg st="2" end="2"/>
                                            </p:txEl>
                                          </p:spTgt>
                                        </p:tgtEl>
                                        <p:attrNameLst>
                                          <p:attrName>r</p:attrName>
                                        </p:attrNameLst>
                                      </p:cBhvr>
                                    </p:animRot>
                                    <p:animRot by="-1500000">
                                      <p:cBhvr>
                                        <p:cTn id="28" dur="125" fill="hold">
                                          <p:stCondLst>
                                            <p:cond delay="125"/>
                                          </p:stCondLst>
                                        </p:cTn>
                                        <p:tgtEl>
                                          <p:spTgt spid="63493">
                                            <p:txEl>
                                              <p:pRg st="2" end="2"/>
                                            </p:txEl>
                                          </p:spTgt>
                                        </p:tgtEl>
                                        <p:attrNameLst>
                                          <p:attrName>r</p:attrName>
                                        </p:attrNameLst>
                                      </p:cBhvr>
                                    </p:animRot>
                                    <p:animRot by="-1500000">
                                      <p:cBhvr>
                                        <p:cTn id="29" dur="125" fill="hold">
                                          <p:stCondLst>
                                            <p:cond delay="250"/>
                                          </p:stCondLst>
                                        </p:cTn>
                                        <p:tgtEl>
                                          <p:spTgt spid="63493">
                                            <p:txEl>
                                              <p:pRg st="2" end="2"/>
                                            </p:txEl>
                                          </p:spTgt>
                                        </p:tgtEl>
                                        <p:attrNameLst>
                                          <p:attrName>r</p:attrName>
                                        </p:attrNameLst>
                                      </p:cBhvr>
                                    </p:animRot>
                                    <p:animRot by="1500000">
                                      <p:cBhvr>
                                        <p:cTn id="30" dur="125" fill="hold">
                                          <p:stCondLst>
                                            <p:cond delay="375"/>
                                          </p:stCondLst>
                                        </p:cTn>
                                        <p:tgtEl>
                                          <p:spTgt spid="63493">
                                            <p:txEl>
                                              <p:pRg st="2" end="2"/>
                                            </p:txEl>
                                          </p:spTgt>
                                        </p:tgtEl>
                                        <p:attrNameLst>
                                          <p:attrName>r</p:attrName>
                                        </p:attrNameLst>
                                      </p:cBhvr>
                                    </p:animRot>
                                  </p:childTnLst>
                                </p:cTn>
                              </p:par>
                            </p:childTnLst>
                          </p:cTn>
                        </p:par>
                      </p:childTnLst>
                    </p:cTn>
                  </p:par>
                  <p:par>
                    <p:cTn id="31" fill="hold" nodeType="clickPar">
                      <p:stCondLst>
                        <p:cond delay="indefinite"/>
                      </p:stCondLst>
                      <p:childTnLst>
                        <p:par>
                          <p:cTn id="32" fill="hold" nodeType="withGroup">
                            <p:stCondLst>
                              <p:cond delay="0"/>
                            </p:stCondLst>
                            <p:childTnLst>
                              <p:par>
                                <p:cTn id="33" presetID="34" presetClass="emph" presetSubtype="0" fill="hold" nodeType="click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63493">
                                            <p:txEl>
                                              <p:pRg st="3" end="3"/>
                                            </p:txEl>
                                          </p:spTgt>
                                        </p:tgtEl>
                                        <p:attrNameLst>
                                          <p:attrName>ppt_x</p:attrName>
                                          <p:attrName>ppt_y</p:attrName>
                                        </p:attrNameLst>
                                      </p:cBhvr>
                                    </p:animMotion>
                                    <p:animRot by="1500000">
                                      <p:cBhvr>
                                        <p:cTn id="35" dur="125" fill="hold">
                                          <p:stCondLst>
                                            <p:cond delay="0"/>
                                          </p:stCondLst>
                                        </p:cTn>
                                        <p:tgtEl>
                                          <p:spTgt spid="63493">
                                            <p:txEl>
                                              <p:pRg st="3" end="3"/>
                                            </p:txEl>
                                          </p:spTgt>
                                        </p:tgtEl>
                                        <p:attrNameLst>
                                          <p:attrName>r</p:attrName>
                                        </p:attrNameLst>
                                      </p:cBhvr>
                                    </p:animRot>
                                    <p:animRot by="-1500000">
                                      <p:cBhvr>
                                        <p:cTn id="36" dur="125" fill="hold">
                                          <p:stCondLst>
                                            <p:cond delay="125"/>
                                          </p:stCondLst>
                                        </p:cTn>
                                        <p:tgtEl>
                                          <p:spTgt spid="63493">
                                            <p:txEl>
                                              <p:pRg st="3" end="3"/>
                                            </p:txEl>
                                          </p:spTgt>
                                        </p:tgtEl>
                                        <p:attrNameLst>
                                          <p:attrName>r</p:attrName>
                                        </p:attrNameLst>
                                      </p:cBhvr>
                                    </p:animRot>
                                    <p:animRot by="-1500000">
                                      <p:cBhvr>
                                        <p:cTn id="37" dur="125" fill="hold">
                                          <p:stCondLst>
                                            <p:cond delay="250"/>
                                          </p:stCondLst>
                                        </p:cTn>
                                        <p:tgtEl>
                                          <p:spTgt spid="63493">
                                            <p:txEl>
                                              <p:pRg st="3" end="3"/>
                                            </p:txEl>
                                          </p:spTgt>
                                        </p:tgtEl>
                                        <p:attrNameLst>
                                          <p:attrName>r</p:attrName>
                                        </p:attrNameLst>
                                      </p:cBhvr>
                                    </p:animRot>
                                    <p:animRot by="1500000">
                                      <p:cBhvr>
                                        <p:cTn id="38" dur="125" fill="hold">
                                          <p:stCondLst>
                                            <p:cond delay="375"/>
                                          </p:stCondLst>
                                        </p:cTn>
                                        <p:tgtEl>
                                          <p:spTgt spid="63493">
                                            <p:txEl>
                                              <p:pRg st="3" end="3"/>
                                            </p:txEl>
                                          </p:spTgt>
                                        </p:tgtEl>
                                        <p:attrNameLst>
                                          <p:attrName>r</p:attrName>
                                        </p:attrNameLst>
                                      </p:cBhvr>
                                    </p:animRot>
                                  </p:childTnLst>
                                </p:cTn>
                              </p:par>
                            </p:childTnLst>
                          </p:cTn>
                        </p:par>
                      </p:childTnLst>
                    </p:cTn>
                  </p:par>
                  <p:par>
                    <p:cTn id="39" fill="hold" nodeType="clickPar">
                      <p:stCondLst>
                        <p:cond delay="indefinite"/>
                      </p:stCondLst>
                      <p:childTnLst>
                        <p:par>
                          <p:cTn id="40" fill="hold" nodeType="withGroup">
                            <p:stCondLst>
                              <p:cond delay="0"/>
                            </p:stCondLst>
                            <p:childTnLst>
                              <p:par>
                                <p:cTn id="41" presetID="34" presetClass="emph" presetSubtype="0" fill="hold" nodeType="clickEffect">
                                  <p:stCondLst>
                                    <p:cond delay="0"/>
                                  </p:stCondLst>
                                  <p:iterate type="lt">
                                    <p:tmPct val="10000"/>
                                  </p:iterate>
                                  <p:childTnLst>
                                    <p:animMotion origin="layout" path="M 0.0 0.0 L 0.0 -0.07213" pathEditMode="relative" ptsTypes="">
                                      <p:cBhvr>
                                        <p:cTn id="42" dur="250" accel="50000" decel="50000" autoRev="1" fill="hold">
                                          <p:stCondLst>
                                            <p:cond delay="0"/>
                                          </p:stCondLst>
                                        </p:cTn>
                                        <p:tgtEl>
                                          <p:spTgt spid="63493">
                                            <p:txEl>
                                              <p:pRg st="4" end="4"/>
                                            </p:txEl>
                                          </p:spTgt>
                                        </p:tgtEl>
                                        <p:attrNameLst>
                                          <p:attrName>ppt_x</p:attrName>
                                          <p:attrName>ppt_y</p:attrName>
                                        </p:attrNameLst>
                                      </p:cBhvr>
                                    </p:animMotion>
                                    <p:animRot by="1500000">
                                      <p:cBhvr>
                                        <p:cTn id="43" dur="125" fill="hold">
                                          <p:stCondLst>
                                            <p:cond delay="0"/>
                                          </p:stCondLst>
                                        </p:cTn>
                                        <p:tgtEl>
                                          <p:spTgt spid="63493">
                                            <p:txEl>
                                              <p:pRg st="4" end="4"/>
                                            </p:txEl>
                                          </p:spTgt>
                                        </p:tgtEl>
                                        <p:attrNameLst>
                                          <p:attrName>r</p:attrName>
                                        </p:attrNameLst>
                                      </p:cBhvr>
                                    </p:animRot>
                                    <p:animRot by="-1500000">
                                      <p:cBhvr>
                                        <p:cTn id="44" dur="125" fill="hold">
                                          <p:stCondLst>
                                            <p:cond delay="125"/>
                                          </p:stCondLst>
                                        </p:cTn>
                                        <p:tgtEl>
                                          <p:spTgt spid="63493">
                                            <p:txEl>
                                              <p:pRg st="4" end="4"/>
                                            </p:txEl>
                                          </p:spTgt>
                                        </p:tgtEl>
                                        <p:attrNameLst>
                                          <p:attrName>r</p:attrName>
                                        </p:attrNameLst>
                                      </p:cBhvr>
                                    </p:animRot>
                                    <p:animRot by="-1500000">
                                      <p:cBhvr>
                                        <p:cTn id="45" dur="125" fill="hold">
                                          <p:stCondLst>
                                            <p:cond delay="250"/>
                                          </p:stCondLst>
                                        </p:cTn>
                                        <p:tgtEl>
                                          <p:spTgt spid="63493">
                                            <p:txEl>
                                              <p:pRg st="4" end="4"/>
                                            </p:txEl>
                                          </p:spTgt>
                                        </p:tgtEl>
                                        <p:attrNameLst>
                                          <p:attrName>r</p:attrName>
                                        </p:attrNameLst>
                                      </p:cBhvr>
                                    </p:animRot>
                                    <p:animRot by="1500000">
                                      <p:cBhvr>
                                        <p:cTn id="46" dur="125" fill="hold">
                                          <p:stCondLst>
                                            <p:cond delay="375"/>
                                          </p:stCondLst>
                                        </p:cTn>
                                        <p:tgtEl>
                                          <p:spTgt spid="63493">
                                            <p:txEl>
                                              <p:pRg st="4" end="4"/>
                                            </p:txEl>
                                          </p:spTgt>
                                        </p:tgtEl>
                                        <p:attrNameLst>
                                          <p:attrName>r</p:attrName>
                                        </p:attrNameLst>
                                      </p:cBhvr>
                                    </p:animRot>
                                  </p:childTnLst>
                                </p:cTn>
                              </p:par>
                            </p:childTnLst>
                          </p:cTn>
                        </p:par>
                      </p:childTnLst>
                    </p:cTn>
                  </p:par>
                  <p:par>
                    <p:cTn id="47" fill="hold" nodeType="clickPar">
                      <p:stCondLst>
                        <p:cond delay="indefinite"/>
                      </p:stCondLst>
                      <p:childTnLst>
                        <p:par>
                          <p:cTn id="48" fill="hold" nodeType="withGroup">
                            <p:stCondLst>
                              <p:cond delay="0"/>
                            </p:stCondLst>
                            <p:childTnLst>
                              <p:par>
                                <p:cTn id="49" presetID="34" presetClass="emph" presetSubtype="0" fill="hold" nodeType="clickEffect">
                                  <p:stCondLst>
                                    <p:cond delay="0"/>
                                  </p:stCondLst>
                                  <p:iterate type="lt">
                                    <p:tmPct val="10000"/>
                                  </p:iterate>
                                  <p:childTnLst>
                                    <p:animMotion origin="layout" path="M 0.0 0.0 L 0.0 -0.07213" pathEditMode="relative" ptsTypes="">
                                      <p:cBhvr>
                                        <p:cTn id="50" dur="250" accel="50000" decel="50000" autoRev="1" fill="hold">
                                          <p:stCondLst>
                                            <p:cond delay="0"/>
                                          </p:stCondLst>
                                        </p:cTn>
                                        <p:tgtEl>
                                          <p:spTgt spid="63493">
                                            <p:txEl>
                                              <p:pRg st="5" end="5"/>
                                            </p:txEl>
                                          </p:spTgt>
                                        </p:tgtEl>
                                        <p:attrNameLst>
                                          <p:attrName>ppt_x</p:attrName>
                                          <p:attrName>ppt_y</p:attrName>
                                        </p:attrNameLst>
                                      </p:cBhvr>
                                    </p:animMotion>
                                    <p:animRot by="1500000">
                                      <p:cBhvr>
                                        <p:cTn id="51" dur="125" fill="hold">
                                          <p:stCondLst>
                                            <p:cond delay="0"/>
                                          </p:stCondLst>
                                        </p:cTn>
                                        <p:tgtEl>
                                          <p:spTgt spid="63493">
                                            <p:txEl>
                                              <p:pRg st="5" end="5"/>
                                            </p:txEl>
                                          </p:spTgt>
                                        </p:tgtEl>
                                        <p:attrNameLst>
                                          <p:attrName>r</p:attrName>
                                        </p:attrNameLst>
                                      </p:cBhvr>
                                    </p:animRot>
                                    <p:animRot by="-1500000">
                                      <p:cBhvr>
                                        <p:cTn id="52" dur="125" fill="hold">
                                          <p:stCondLst>
                                            <p:cond delay="125"/>
                                          </p:stCondLst>
                                        </p:cTn>
                                        <p:tgtEl>
                                          <p:spTgt spid="63493">
                                            <p:txEl>
                                              <p:pRg st="5" end="5"/>
                                            </p:txEl>
                                          </p:spTgt>
                                        </p:tgtEl>
                                        <p:attrNameLst>
                                          <p:attrName>r</p:attrName>
                                        </p:attrNameLst>
                                      </p:cBhvr>
                                    </p:animRot>
                                    <p:animRot by="-1500000">
                                      <p:cBhvr>
                                        <p:cTn id="53" dur="125" fill="hold">
                                          <p:stCondLst>
                                            <p:cond delay="250"/>
                                          </p:stCondLst>
                                        </p:cTn>
                                        <p:tgtEl>
                                          <p:spTgt spid="63493">
                                            <p:txEl>
                                              <p:pRg st="5" end="5"/>
                                            </p:txEl>
                                          </p:spTgt>
                                        </p:tgtEl>
                                        <p:attrNameLst>
                                          <p:attrName>r</p:attrName>
                                        </p:attrNameLst>
                                      </p:cBhvr>
                                    </p:animRot>
                                    <p:animRot by="1500000">
                                      <p:cBhvr>
                                        <p:cTn id="54" dur="125" fill="hold">
                                          <p:stCondLst>
                                            <p:cond delay="375"/>
                                          </p:stCondLst>
                                        </p:cTn>
                                        <p:tgtEl>
                                          <p:spTgt spid="6349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WordArt 2"/>
          <p:cNvSpPr>
            <a:spLocks noChangeArrowheads="1" noChangeShapeType="1" noTextEdit="1"/>
          </p:cNvSpPr>
          <p:nvPr/>
        </p:nvSpPr>
        <p:spPr bwMode="auto">
          <a:xfrm rot="-474430">
            <a:off x="1419225" y="492125"/>
            <a:ext cx="7243763" cy="1152525"/>
          </a:xfrm>
          <a:prstGeom prst="rect">
            <a:avLst/>
          </a:prstGeom>
        </p:spPr>
        <p:txBody>
          <a:bodyPr wrap="none" fromWordArt="1">
            <a:prstTxWarp prst="textPlain">
              <a:avLst>
                <a:gd name="adj" fmla="val 50000"/>
              </a:avLst>
            </a:prstTxWarp>
          </a:bodyPr>
          <a:lstStyle/>
          <a:p>
            <a:pPr algn="ctr"/>
            <a:r>
              <a:rPr lang="tr-TR" sz="44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420000" scaled="1"/>
                </a:gradFill>
                <a:effectLst>
                  <a:outerShdw dist="35921" dir="2700000" sy="50000" kx="2115830" algn="bl" rotWithShape="0">
                    <a:srgbClr val="C0C0C0">
                      <a:alpha val="79999"/>
                    </a:srgbClr>
                  </a:outerShdw>
                </a:effectLst>
                <a:latin typeface="Comic Sans MS"/>
              </a:rPr>
              <a:t>BUGÜN NELER ÖĞRENDİK</a:t>
            </a:r>
          </a:p>
        </p:txBody>
      </p:sp>
      <p:sp>
        <p:nvSpPr>
          <p:cNvPr id="71683" name="Text Box 3"/>
          <p:cNvSpPr txBox="1">
            <a:spLocks noChangeArrowheads="1"/>
          </p:cNvSpPr>
          <p:nvPr/>
        </p:nvSpPr>
        <p:spPr bwMode="auto">
          <a:xfrm>
            <a:off x="1066800" y="1981200"/>
            <a:ext cx="7013575" cy="435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arenR"/>
            </a:pPr>
            <a:r>
              <a:rPr lang="tr-TR" sz="2500" b="1">
                <a:latin typeface="Comic Sans MS" pitchFamily="66" charset="0"/>
              </a:rPr>
              <a:t>Verimli ders çalışmanın ne olduğunu</a:t>
            </a:r>
          </a:p>
          <a:p>
            <a:pPr eaLnBrk="1" hangingPunct="1">
              <a:spcBef>
                <a:spcPct val="50000"/>
              </a:spcBef>
              <a:buFontTx/>
              <a:buAutoNum type="arabicParenR"/>
            </a:pPr>
            <a:r>
              <a:rPr lang="tr-TR" sz="2500" b="1">
                <a:latin typeface="Comic Sans MS" pitchFamily="66" charset="0"/>
              </a:rPr>
              <a:t>Nasıl Çalışma Planı Hazırlayacağımızı</a:t>
            </a:r>
          </a:p>
          <a:p>
            <a:pPr eaLnBrk="1" hangingPunct="1">
              <a:spcBef>
                <a:spcPct val="50000"/>
              </a:spcBef>
              <a:buFontTx/>
              <a:buAutoNum type="arabicParenR"/>
            </a:pPr>
            <a:r>
              <a:rPr lang="tr-TR" sz="2500" b="1">
                <a:latin typeface="Comic Sans MS" pitchFamily="66" charset="0"/>
              </a:rPr>
              <a:t>Başarının Sırrını</a:t>
            </a:r>
          </a:p>
          <a:p>
            <a:pPr eaLnBrk="1" hangingPunct="1">
              <a:spcBef>
                <a:spcPct val="50000"/>
              </a:spcBef>
              <a:buFontTx/>
              <a:buAutoNum type="arabicParenR"/>
            </a:pPr>
            <a:r>
              <a:rPr lang="tr-TR" sz="2500" b="1">
                <a:latin typeface="Comic Sans MS" pitchFamily="66" charset="0"/>
              </a:rPr>
              <a:t>Nasıl Ders Çalışılmayacağını</a:t>
            </a:r>
          </a:p>
          <a:p>
            <a:pPr eaLnBrk="1" hangingPunct="1">
              <a:spcBef>
                <a:spcPct val="50000"/>
              </a:spcBef>
              <a:buFontTx/>
              <a:buAutoNum type="arabicParenR"/>
            </a:pPr>
            <a:r>
              <a:rPr lang="tr-TR" sz="2500" b="1">
                <a:latin typeface="Comic Sans MS" pitchFamily="66" charset="0"/>
              </a:rPr>
              <a:t>Verimli Ders Çalışma Yöntemlerini</a:t>
            </a:r>
          </a:p>
          <a:p>
            <a:pPr eaLnBrk="1" hangingPunct="1">
              <a:spcBef>
                <a:spcPct val="50000"/>
              </a:spcBef>
              <a:buFontTx/>
              <a:buAutoNum type="arabicParenR"/>
            </a:pPr>
            <a:r>
              <a:rPr lang="tr-TR" sz="2500" b="1">
                <a:latin typeface="Comic Sans MS" pitchFamily="66" charset="0"/>
              </a:rPr>
              <a:t>Sınavlarda Nasıl Daha başarılı </a:t>
            </a:r>
          </a:p>
          <a:p>
            <a:pPr eaLnBrk="1" hangingPunct="1">
              <a:spcBef>
                <a:spcPct val="50000"/>
              </a:spcBef>
            </a:pPr>
            <a:r>
              <a:rPr lang="tr-TR" sz="2500" b="1">
                <a:latin typeface="Comic Sans MS" pitchFamily="66" charset="0"/>
              </a:rPr>
              <a:t>olunabilinir</a:t>
            </a:r>
            <a:endParaRPr lang="tr-TR">
              <a:latin typeface="Comic Sans MS" pitchFamily="66" charset="0"/>
            </a:endParaRPr>
          </a:p>
          <a:p>
            <a:pPr eaLnBrk="1" hangingPunct="1">
              <a:spcBef>
                <a:spcPct val="50000"/>
              </a:spcBef>
            </a:pPr>
            <a:endParaRPr lang="tr-TR">
              <a:latin typeface="Comic Sans MS" pitchFamily="66" charset="0"/>
            </a:endParaRPr>
          </a:p>
        </p:txBody>
      </p:sp>
      <p:pic>
        <p:nvPicPr>
          <p:cNvPr id="69636" name="Picture 4" descr="D:\DUVAR KAĞITLARI\rehberli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971800"/>
            <a:ext cx="24304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5" descr="D:\EMRAHIN\REHBERLİK ÇALIŞMALARI\okul panosu\Resim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3" y="-65088"/>
            <a:ext cx="9371013" cy="698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6" descr="D:\RESİMLER.,,\PNG\animasyon\11081945292835.png"/>
          <p:cNvPicPr>
            <a:picLocks noChangeAspect="1" noChangeArrowheads="1"/>
          </p:cNvPicPr>
          <p:nvPr/>
        </p:nvPicPr>
        <p:blipFill>
          <a:blip r:embed="rId4" cstate="print">
            <a:extLst>
              <a:ext uri="{28A0092B-C50C-407E-A947-70E740481C1C}">
                <a14:useLocalDpi xmlns:a14="http://schemas.microsoft.com/office/drawing/2010/main" val="0"/>
              </a:ext>
            </a:extLst>
          </a:blip>
          <a:srcRect r="27336"/>
          <a:stretch>
            <a:fillRect/>
          </a:stretch>
        </p:blipFill>
        <p:spPr bwMode="auto">
          <a:xfrm>
            <a:off x="7848600" y="228600"/>
            <a:ext cx="12954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8" presetClass="entr" presetSubtype="0"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p:cTn id="7" dur="150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71683">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anim calcmode="lin" valueType="num">
                                      <p:cBhvr>
                                        <p:cTn id="11" dur="150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p:cTn id="12" dur="15000" fill="hold"/>
                                        <p:tgtEl>
                                          <p:spTgt spid="71683">
                                            <p:txEl>
                                              <p:pRg st="1" end="1"/>
                                            </p:txEl>
                                          </p:spTgt>
                                        </p:tgtEl>
                                        <p:attrNameLst>
                                          <p:attrName>ppt_y</p:attrName>
                                        </p:attrNameLst>
                                      </p:cBhvr>
                                      <p:tavLst>
                                        <p:tav tm="0">
                                          <p:val>
                                            <p:strVal val="#ppt_y+1"/>
                                          </p:val>
                                        </p:tav>
                                        <p:tav tm="100000">
                                          <p:val>
                                            <p:strVal val="#ppt_y-1"/>
                                          </p:val>
                                        </p:tav>
                                      </p:tavLst>
                                    </p:anim>
                                  </p:childTnLst>
                                </p:cTn>
                              </p:par>
                              <p:par>
                                <p:cTn id="13" presetID="28" presetClass="entr" presetSubtype="0" fill="hold" nodeType="withEffect">
                                  <p:stCondLst>
                                    <p:cond delay="0"/>
                                  </p:stCondLst>
                                  <p:childTnLst>
                                    <p:set>
                                      <p:cBhvr>
                                        <p:cTn id="14" dur="1" fill="hold">
                                          <p:stCondLst>
                                            <p:cond delay="0"/>
                                          </p:stCondLst>
                                        </p:cTn>
                                        <p:tgtEl>
                                          <p:spTgt spid="71683">
                                            <p:txEl>
                                              <p:pRg st="2" end="2"/>
                                            </p:txEl>
                                          </p:spTgt>
                                        </p:tgtEl>
                                        <p:attrNameLst>
                                          <p:attrName>style.visibility</p:attrName>
                                        </p:attrNameLst>
                                      </p:cBhvr>
                                      <p:to>
                                        <p:strVal val="visible"/>
                                      </p:to>
                                    </p:set>
                                    <p:anim calcmode="lin" valueType="num">
                                      <p:cBhvr>
                                        <p:cTn id="15" dur="150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p:cTn id="16" dur="15000" fill="hold"/>
                                        <p:tgtEl>
                                          <p:spTgt spid="71683">
                                            <p:txEl>
                                              <p:pRg st="2" end="2"/>
                                            </p:txEl>
                                          </p:spTgt>
                                        </p:tgtEl>
                                        <p:attrNameLst>
                                          <p:attrName>ppt_y</p:attrName>
                                        </p:attrNameLst>
                                      </p:cBhvr>
                                      <p:tavLst>
                                        <p:tav tm="0">
                                          <p:val>
                                            <p:strVal val="#ppt_y+1"/>
                                          </p:val>
                                        </p:tav>
                                        <p:tav tm="100000">
                                          <p:val>
                                            <p:strVal val="#ppt_y-1"/>
                                          </p:val>
                                        </p:tav>
                                      </p:tavLst>
                                    </p:anim>
                                  </p:childTnLst>
                                </p:cTn>
                              </p:par>
                              <p:par>
                                <p:cTn id="17" presetID="28" presetClass="entr" presetSubtype="0" fill="hold" nodeType="withEffect">
                                  <p:stCondLst>
                                    <p:cond delay="0"/>
                                  </p:stCondLst>
                                  <p:childTnLst>
                                    <p:set>
                                      <p:cBhvr>
                                        <p:cTn id="18" dur="1" fill="hold">
                                          <p:stCondLst>
                                            <p:cond delay="0"/>
                                          </p:stCondLst>
                                        </p:cTn>
                                        <p:tgtEl>
                                          <p:spTgt spid="71683">
                                            <p:txEl>
                                              <p:pRg st="3" end="3"/>
                                            </p:txEl>
                                          </p:spTgt>
                                        </p:tgtEl>
                                        <p:attrNameLst>
                                          <p:attrName>style.visibility</p:attrName>
                                        </p:attrNameLst>
                                      </p:cBhvr>
                                      <p:to>
                                        <p:strVal val="visible"/>
                                      </p:to>
                                    </p:set>
                                    <p:anim calcmode="lin" valueType="num">
                                      <p:cBhvr>
                                        <p:cTn id="19" dur="15000" fill="hold"/>
                                        <p:tgtEl>
                                          <p:spTgt spid="71683">
                                            <p:txEl>
                                              <p:pRg st="3" end="3"/>
                                            </p:txEl>
                                          </p:spTgt>
                                        </p:tgtEl>
                                        <p:attrNameLst>
                                          <p:attrName>ppt_x</p:attrName>
                                        </p:attrNameLst>
                                      </p:cBhvr>
                                      <p:tavLst>
                                        <p:tav tm="0">
                                          <p:val>
                                            <p:strVal val="#ppt_x"/>
                                          </p:val>
                                        </p:tav>
                                        <p:tav tm="100000">
                                          <p:val>
                                            <p:strVal val="#ppt_x"/>
                                          </p:val>
                                        </p:tav>
                                      </p:tavLst>
                                    </p:anim>
                                    <p:anim calcmode="lin" valueType="num">
                                      <p:cBhvr>
                                        <p:cTn id="20" dur="15000" fill="hold"/>
                                        <p:tgtEl>
                                          <p:spTgt spid="71683">
                                            <p:txEl>
                                              <p:pRg st="3" end="3"/>
                                            </p:txEl>
                                          </p:spTgt>
                                        </p:tgtEl>
                                        <p:attrNameLst>
                                          <p:attrName>ppt_y</p:attrName>
                                        </p:attrNameLst>
                                      </p:cBhvr>
                                      <p:tavLst>
                                        <p:tav tm="0">
                                          <p:val>
                                            <p:strVal val="#ppt_y+1"/>
                                          </p:val>
                                        </p:tav>
                                        <p:tav tm="100000">
                                          <p:val>
                                            <p:strVal val="#ppt_y-1"/>
                                          </p:val>
                                        </p:tav>
                                      </p:tavLst>
                                    </p:anim>
                                  </p:childTnLst>
                                </p:cTn>
                              </p:par>
                              <p:par>
                                <p:cTn id="21" presetID="28" presetClass="entr" presetSubtype="0" fill="hold" nodeType="withEffect">
                                  <p:stCondLst>
                                    <p:cond delay="0"/>
                                  </p:stCondLst>
                                  <p:childTnLst>
                                    <p:set>
                                      <p:cBhvr>
                                        <p:cTn id="22" dur="1" fill="hold">
                                          <p:stCondLst>
                                            <p:cond delay="0"/>
                                          </p:stCondLst>
                                        </p:cTn>
                                        <p:tgtEl>
                                          <p:spTgt spid="71683">
                                            <p:txEl>
                                              <p:pRg st="4" end="4"/>
                                            </p:txEl>
                                          </p:spTgt>
                                        </p:tgtEl>
                                        <p:attrNameLst>
                                          <p:attrName>style.visibility</p:attrName>
                                        </p:attrNameLst>
                                      </p:cBhvr>
                                      <p:to>
                                        <p:strVal val="visible"/>
                                      </p:to>
                                    </p:set>
                                    <p:anim calcmode="lin" valueType="num">
                                      <p:cBhvr>
                                        <p:cTn id="23" dur="15000" fill="hold"/>
                                        <p:tgtEl>
                                          <p:spTgt spid="71683">
                                            <p:txEl>
                                              <p:pRg st="4" end="4"/>
                                            </p:txEl>
                                          </p:spTgt>
                                        </p:tgtEl>
                                        <p:attrNameLst>
                                          <p:attrName>ppt_x</p:attrName>
                                        </p:attrNameLst>
                                      </p:cBhvr>
                                      <p:tavLst>
                                        <p:tav tm="0">
                                          <p:val>
                                            <p:strVal val="#ppt_x"/>
                                          </p:val>
                                        </p:tav>
                                        <p:tav tm="100000">
                                          <p:val>
                                            <p:strVal val="#ppt_x"/>
                                          </p:val>
                                        </p:tav>
                                      </p:tavLst>
                                    </p:anim>
                                    <p:anim calcmode="lin" valueType="num">
                                      <p:cBhvr>
                                        <p:cTn id="24" dur="15000" fill="hold"/>
                                        <p:tgtEl>
                                          <p:spTgt spid="71683">
                                            <p:txEl>
                                              <p:pRg st="4" end="4"/>
                                            </p:txEl>
                                          </p:spTgt>
                                        </p:tgtEl>
                                        <p:attrNameLst>
                                          <p:attrName>ppt_y</p:attrName>
                                        </p:attrNameLst>
                                      </p:cBhvr>
                                      <p:tavLst>
                                        <p:tav tm="0">
                                          <p:val>
                                            <p:strVal val="#ppt_y+1"/>
                                          </p:val>
                                        </p:tav>
                                        <p:tav tm="100000">
                                          <p:val>
                                            <p:strVal val="#ppt_y-1"/>
                                          </p:val>
                                        </p:tav>
                                      </p:tavLst>
                                    </p:anim>
                                  </p:childTnLst>
                                </p:cTn>
                              </p:par>
                              <p:par>
                                <p:cTn id="25" presetID="28" presetClass="entr" presetSubtype="0" fill="hold" nodeType="withEffect">
                                  <p:stCondLst>
                                    <p:cond delay="0"/>
                                  </p:stCondLst>
                                  <p:childTnLst>
                                    <p:set>
                                      <p:cBhvr>
                                        <p:cTn id="26" dur="1" fill="hold">
                                          <p:stCondLst>
                                            <p:cond delay="0"/>
                                          </p:stCondLst>
                                        </p:cTn>
                                        <p:tgtEl>
                                          <p:spTgt spid="71683">
                                            <p:txEl>
                                              <p:pRg st="5" end="5"/>
                                            </p:txEl>
                                          </p:spTgt>
                                        </p:tgtEl>
                                        <p:attrNameLst>
                                          <p:attrName>style.visibility</p:attrName>
                                        </p:attrNameLst>
                                      </p:cBhvr>
                                      <p:to>
                                        <p:strVal val="visible"/>
                                      </p:to>
                                    </p:set>
                                    <p:anim calcmode="lin" valueType="num">
                                      <p:cBhvr>
                                        <p:cTn id="27" dur="15000" fill="hold"/>
                                        <p:tgtEl>
                                          <p:spTgt spid="71683">
                                            <p:txEl>
                                              <p:pRg st="5" end="5"/>
                                            </p:txEl>
                                          </p:spTgt>
                                        </p:tgtEl>
                                        <p:attrNameLst>
                                          <p:attrName>ppt_x</p:attrName>
                                        </p:attrNameLst>
                                      </p:cBhvr>
                                      <p:tavLst>
                                        <p:tav tm="0">
                                          <p:val>
                                            <p:strVal val="#ppt_x"/>
                                          </p:val>
                                        </p:tav>
                                        <p:tav tm="100000">
                                          <p:val>
                                            <p:strVal val="#ppt_x"/>
                                          </p:val>
                                        </p:tav>
                                      </p:tavLst>
                                    </p:anim>
                                    <p:anim calcmode="lin" valueType="num">
                                      <p:cBhvr>
                                        <p:cTn id="28" dur="15000" fill="hold"/>
                                        <p:tgtEl>
                                          <p:spTgt spid="71683">
                                            <p:txEl>
                                              <p:pRg st="5" end="5"/>
                                            </p:txEl>
                                          </p:spTgt>
                                        </p:tgtEl>
                                        <p:attrNameLst>
                                          <p:attrName>ppt_y</p:attrName>
                                        </p:attrNameLst>
                                      </p:cBhvr>
                                      <p:tavLst>
                                        <p:tav tm="0">
                                          <p:val>
                                            <p:strVal val="#ppt_y+1"/>
                                          </p:val>
                                        </p:tav>
                                        <p:tav tm="100000">
                                          <p:val>
                                            <p:strVal val="#ppt_y-1"/>
                                          </p:val>
                                        </p:tav>
                                      </p:tavLst>
                                    </p:anim>
                                  </p:childTnLst>
                                </p:cTn>
                              </p:par>
                              <p:par>
                                <p:cTn id="29" presetID="28" presetClass="entr" presetSubtype="0" fill="hold" nodeType="withEffect">
                                  <p:stCondLst>
                                    <p:cond delay="0"/>
                                  </p:stCondLst>
                                  <p:childTnLst>
                                    <p:set>
                                      <p:cBhvr>
                                        <p:cTn id="30" dur="1" fill="hold">
                                          <p:stCondLst>
                                            <p:cond delay="0"/>
                                          </p:stCondLst>
                                        </p:cTn>
                                        <p:tgtEl>
                                          <p:spTgt spid="71683">
                                            <p:txEl>
                                              <p:pRg st="6" end="6"/>
                                            </p:txEl>
                                          </p:spTgt>
                                        </p:tgtEl>
                                        <p:attrNameLst>
                                          <p:attrName>style.visibility</p:attrName>
                                        </p:attrNameLst>
                                      </p:cBhvr>
                                      <p:to>
                                        <p:strVal val="visible"/>
                                      </p:to>
                                    </p:set>
                                    <p:anim calcmode="lin" valueType="num">
                                      <p:cBhvr>
                                        <p:cTn id="31" dur="15000" fill="hold"/>
                                        <p:tgtEl>
                                          <p:spTgt spid="71683">
                                            <p:txEl>
                                              <p:pRg st="6" end="6"/>
                                            </p:txEl>
                                          </p:spTgt>
                                        </p:tgtEl>
                                        <p:attrNameLst>
                                          <p:attrName>ppt_x</p:attrName>
                                        </p:attrNameLst>
                                      </p:cBhvr>
                                      <p:tavLst>
                                        <p:tav tm="0">
                                          <p:val>
                                            <p:strVal val="#ppt_x"/>
                                          </p:val>
                                        </p:tav>
                                        <p:tav tm="100000">
                                          <p:val>
                                            <p:strVal val="#ppt_x"/>
                                          </p:val>
                                        </p:tav>
                                      </p:tavLst>
                                    </p:anim>
                                    <p:anim calcmode="lin" valueType="num">
                                      <p:cBhvr>
                                        <p:cTn id="32" dur="15000" fill="hold"/>
                                        <p:tgtEl>
                                          <p:spTgt spid="71683">
                                            <p:txEl>
                                              <p:pRg st="6" end="6"/>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33400" y="304800"/>
            <a:ext cx="7489825" cy="981075"/>
          </a:xfrm>
        </p:spPr>
        <p:txBody>
          <a:bodyPr/>
          <a:lstStyle/>
          <a:p>
            <a:pPr eaLnBrk="1" hangingPunct="1"/>
            <a:r>
              <a:rPr lang="tr-TR" sz="3200" b="1" u="sng" smtClean="0">
                <a:solidFill>
                  <a:srgbClr val="FF6600"/>
                </a:solidFill>
              </a:rPr>
              <a:t>DİNLENME ARALARININ ÖNEMİ NEDİR ?</a:t>
            </a:r>
          </a:p>
        </p:txBody>
      </p:sp>
      <p:sp>
        <p:nvSpPr>
          <p:cNvPr id="66564" name="5 Slayt Numarası Yer Tutucusu"/>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79912D27-C06E-4A86-8917-21C4FA7E462F}" type="slidenum">
              <a:rPr lang="en-US" smtClean="0"/>
              <a:pPr>
                <a:defRPr/>
              </a:pPr>
              <a:t>50</a:t>
            </a:fld>
            <a:endParaRPr lang="en-US" smtClean="0"/>
          </a:p>
        </p:txBody>
      </p:sp>
      <p:sp>
        <p:nvSpPr>
          <p:cNvPr id="64516" name="Line 3"/>
          <p:cNvSpPr>
            <a:spLocks noChangeShapeType="1"/>
          </p:cNvSpPr>
          <p:nvPr/>
        </p:nvSpPr>
        <p:spPr bwMode="auto">
          <a:xfrm>
            <a:off x="2124075" y="1563688"/>
            <a:ext cx="0" cy="381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64517" name="Line 4"/>
          <p:cNvSpPr>
            <a:spLocks noChangeShapeType="1"/>
          </p:cNvSpPr>
          <p:nvPr/>
        </p:nvSpPr>
        <p:spPr bwMode="auto">
          <a:xfrm>
            <a:off x="2124075" y="5373688"/>
            <a:ext cx="5257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64518" name="Line 5"/>
          <p:cNvSpPr>
            <a:spLocks noChangeShapeType="1"/>
          </p:cNvSpPr>
          <p:nvPr/>
        </p:nvSpPr>
        <p:spPr bwMode="auto">
          <a:xfrm flipH="1">
            <a:off x="2051050" y="205740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64519" name="Line 6"/>
          <p:cNvSpPr>
            <a:spLocks noChangeShapeType="1"/>
          </p:cNvSpPr>
          <p:nvPr/>
        </p:nvSpPr>
        <p:spPr bwMode="auto">
          <a:xfrm flipH="1">
            <a:off x="2051050" y="480060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64520" name="Line 7"/>
          <p:cNvSpPr>
            <a:spLocks noChangeShapeType="1"/>
          </p:cNvSpPr>
          <p:nvPr/>
        </p:nvSpPr>
        <p:spPr bwMode="auto">
          <a:xfrm flipH="1">
            <a:off x="2051050" y="388620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64521" name="Text Box 8"/>
          <p:cNvSpPr txBox="1">
            <a:spLocks noChangeArrowheads="1"/>
          </p:cNvSpPr>
          <p:nvPr/>
        </p:nvSpPr>
        <p:spPr bwMode="auto">
          <a:xfrm>
            <a:off x="1666875" y="515778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1400">
                <a:latin typeface="Times New Roman" pitchFamily="18" charset="0"/>
              </a:rPr>
              <a:t>0%</a:t>
            </a:r>
          </a:p>
        </p:txBody>
      </p:sp>
      <p:sp>
        <p:nvSpPr>
          <p:cNvPr id="64522" name="Text Box 9"/>
          <p:cNvSpPr txBox="1">
            <a:spLocks noChangeArrowheads="1"/>
          </p:cNvSpPr>
          <p:nvPr/>
        </p:nvSpPr>
        <p:spPr bwMode="auto">
          <a:xfrm>
            <a:off x="1476375" y="19050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1400">
                <a:latin typeface="Times New Roman" pitchFamily="18" charset="0"/>
              </a:rPr>
              <a:t>100%</a:t>
            </a:r>
          </a:p>
        </p:txBody>
      </p:sp>
      <p:sp>
        <p:nvSpPr>
          <p:cNvPr id="64523" name="Text Box 10"/>
          <p:cNvSpPr txBox="1">
            <a:spLocks noChangeArrowheads="1"/>
          </p:cNvSpPr>
          <p:nvPr/>
        </p:nvSpPr>
        <p:spPr bwMode="auto">
          <a:xfrm>
            <a:off x="1547813" y="46482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1400">
                <a:latin typeface="Times New Roman" pitchFamily="18" charset="0"/>
              </a:rPr>
              <a:t>25%</a:t>
            </a:r>
          </a:p>
        </p:txBody>
      </p:sp>
      <p:sp>
        <p:nvSpPr>
          <p:cNvPr id="64524" name="Text Box 11"/>
          <p:cNvSpPr txBox="1">
            <a:spLocks noChangeArrowheads="1"/>
          </p:cNvSpPr>
          <p:nvPr/>
        </p:nvSpPr>
        <p:spPr bwMode="auto">
          <a:xfrm>
            <a:off x="1514475" y="37338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1400">
                <a:latin typeface="Times New Roman" pitchFamily="18" charset="0"/>
              </a:rPr>
              <a:t>50%</a:t>
            </a:r>
          </a:p>
        </p:txBody>
      </p:sp>
      <p:sp>
        <p:nvSpPr>
          <p:cNvPr id="64525" name="AutoShape 12"/>
          <p:cNvSpPr>
            <a:spLocks noChangeArrowheads="1"/>
          </p:cNvSpPr>
          <p:nvPr/>
        </p:nvSpPr>
        <p:spPr bwMode="auto">
          <a:xfrm>
            <a:off x="1979613" y="5445125"/>
            <a:ext cx="287337" cy="504825"/>
          </a:xfrm>
          <a:prstGeom prst="upArrow">
            <a:avLst>
              <a:gd name="adj1" fmla="val 50000"/>
              <a:gd name="adj2" fmla="val 43923"/>
            </a:avLst>
          </a:prstGeom>
          <a:solidFill>
            <a:schemeClr val="accent1"/>
          </a:solidFill>
          <a:ln w="12700">
            <a:solidFill>
              <a:schemeClr val="tx1"/>
            </a:solidFill>
            <a:miter lim="800000"/>
            <a:headEnd type="none" w="sm" len="sm"/>
            <a:tailEnd type="none" w="sm" len="sm"/>
          </a:ln>
        </p:spPr>
        <p:txBody>
          <a:bodyPr wrap="none" anchor="ctr"/>
          <a:lstStyle/>
          <a:p>
            <a:endParaRPr lang="tr-TR"/>
          </a:p>
        </p:txBody>
      </p:sp>
      <p:sp>
        <p:nvSpPr>
          <p:cNvPr id="64526" name="Text Box 13"/>
          <p:cNvSpPr txBox="1">
            <a:spLocks noChangeArrowheads="1"/>
          </p:cNvSpPr>
          <p:nvPr/>
        </p:nvSpPr>
        <p:spPr bwMode="auto">
          <a:xfrm>
            <a:off x="1455738" y="5876925"/>
            <a:ext cx="1676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1400">
                <a:latin typeface="Times New Roman" pitchFamily="18" charset="0"/>
              </a:rPr>
              <a:t>öğrenmenin başladığı nokta</a:t>
            </a:r>
          </a:p>
        </p:txBody>
      </p:sp>
      <p:sp>
        <p:nvSpPr>
          <p:cNvPr id="64527" name="Line 14"/>
          <p:cNvSpPr>
            <a:spLocks noChangeShapeType="1"/>
          </p:cNvSpPr>
          <p:nvPr/>
        </p:nvSpPr>
        <p:spPr bwMode="auto">
          <a:xfrm flipH="1">
            <a:off x="2051050" y="297180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64528" name="Text Box 15"/>
          <p:cNvSpPr txBox="1">
            <a:spLocks noChangeArrowheads="1"/>
          </p:cNvSpPr>
          <p:nvPr/>
        </p:nvSpPr>
        <p:spPr bwMode="auto">
          <a:xfrm>
            <a:off x="1547813" y="28194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1400">
                <a:latin typeface="Times New Roman" pitchFamily="18" charset="0"/>
              </a:rPr>
              <a:t>75%</a:t>
            </a:r>
          </a:p>
        </p:txBody>
      </p:sp>
      <p:sp>
        <p:nvSpPr>
          <p:cNvPr id="64529" name="Line 16"/>
          <p:cNvSpPr>
            <a:spLocks noChangeShapeType="1"/>
          </p:cNvSpPr>
          <p:nvPr/>
        </p:nvSpPr>
        <p:spPr bwMode="auto">
          <a:xfrm>
            <a:off x="4500563" y="5300663"/>
            <a:ext cx="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64530" name="Line 17"/>
          <p:cNvSpPr>
            <a:spLocks noChangeShapeType="1"/>
          </p:cNvSpPr>
          <p:nvPr/>
        </p:nvSpPr>
        <p:spPr bwMode="auto">
          <a:xfrm>
            <a:off x="7380288" y="5300663"/>
            <a:ext cx="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64531" name="Text Box 18"/>
          <p:cNvSpPr txBox="1">
            <a:spLocks noChangeArrowheads="1"/>
          </p:cNvSpPr>
          <p:nvPr/>
        </p:nvSpPr>
        <p:spPr bwMode="auto">
          <a:xfrm>
            <a:off x="4211638" y="5445125"/>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1400">
                <a:latin typeface="Times New Roman" pitchFamily="18" charset="0"/>
              </a:rPr>
              <a:t>1 saat</a:t>
            </a:r>
          </a:p>
        </p:txBody>
      </p:sp>
      <p:sp>
        <p:nvSpPr>
          <p:cNvPr id="64532" name="Text Box 19"/>
          <p:cNvSpPr txBox="1">
            <a:spLocks noChangeArrowheads="1"/>
          </p:cNvSpPr>
          <p:nvPr/>
        </p:nvSpPr>
        <p:spPr bwMode="auto">
          <a:xfrm>
            <a:off x="7131050" y="5373688"/>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1400">
                <a:latin typeface="Times New Roman" pitchFamily="18" charset="0"/>
              </a:rPr>
              <a:t>2 saat</a:t>
            </a:r>
          </a:p>
        </p:txBody>
      </p:sp>
      <p:sp>
        <p:nvSpPr>
          <p:cNvPr id="64533" name="Oval 20"/>
          <p:cNvSpPr>
            <a:spLocks noChangeArrowheads="1"/>
          </p:cNvSpPr>
          <p:nvPr/>
        </p:nvSpPr>
        <p:spPr bwMode="auto">
          <a:xfrm>
            <a:off x="4716463" y="2924175"/>
            <a:ext cx="1524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tr-TR"/>
          </a:p>
        </p:txBody>
      </p:sp>
      <p:sp>
        <p:nvSpPr>
          <p:cNvPr id="64534" name="Oval 21"/>
          <p:cNvSpPr>
            <a:spLocks noChangeArrowheads="1"/>
          </p:cNvSpPr>
          <p:nvPr/>
        </p:nvSpPr>
        <p:spPr bwMode="auto">
          <a:xfrm>
            <a:off x="3348038" y="2924175"/>
            <a:ext cx="1524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tr-TR"/>
          </a:p>
        </p:txBody>
      </p:sp>
      <p:sp>
        <p:nvSpPr>
          <p:cNvPr id="64535" name="Oval 22"/>
          <p:cNvSpPr>
            <a:spLocks noChangeArrowheads="1"/>
          </p:cNvSpPr>
          <p:nvPr/>
        </p:nvSpPr>
        <p:spPr bwMode="auto">
          <a:xfrm>
            <a:off x="6084888" y="2921000"/>
            <a:ext cx="1524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tr-TR"/>
          </a:p>
        </p:txBody>
      </p:sp>
      <p:sp>
        <p:nvSpPr>
          <p:cNvPr id="64536" name="Oval 23"/>
          <p:cNvSpPr>
            <a:spLocks noChangeArrowheads="1"/>
          </p:cNvSpPr>
          <p:nvPr/>
        </p:nvSpPr>
        <p:spPr bwMode="auto">
          <a:xfrm>
            <a:off x="7451725" y="2924175"/>
            <a:ext cx="1524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tr-TR"/>
          </a:p>
        </p:txBody>
      </p:sp>
      <p:sp>
        <p:nvSpPr>
          <p:cNvPr id="64537" name="Freeform 24"/>
          <p:cNvSpPr>
            <a:spLocks/>
          </p:cNvSpPr>
          <p:nvPr/>
        </p:nvSpPr>
        <p:spPr bwMode="auto">
          <a:xfrm>
            <a:off x="2124075" y="2997200"/>
            <a:ext cx="1219200" cy="304800"/>
          </a:xfrm>
          <a:custGeom>
            <a:avLst/>
            <a:gdLst>
              <a:gd name="T0" fmla="*/ 0 w 768"/>
              <a:gd name="T1" fmla="*/ 0 h 240"/>
              <a:gd name="T2" fmla="*/ 2147483647 w 768"/>
              <a:gd name="T3" fmla="*/ 2147483647 h 240"/>
              <a:gd name="T4" fmla="*/ 2147483647 w 768"/>
              <a:gd name="T5" fmla="*/ 0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0"/>
                </a:moveTo>
                <a:cubicBezTo>
                  <a:pt x="128" y="120"/>
                  <a:pt x="256" y="240"/>
                  <a:pt x="384" y="240"/>
                </a:cubicBezTo>
                <a:cubicBezTo>
                  <a:pt x="512" y="240"/>
                  <a:pt x="704" y="40"/>
                  <a:pt x="768" y="0"/>
                </a:cubicBezTo>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tr-TR"/>
          </a:p>
        </p:txBody>
      </p:sp>
      <p:sp>
        <p:nvSpPr>
          <p:cNvPr id="64538" name="Freeform 25"/>
          <p:cNvSpPr>
            <a:spLocks/>
          </p:cNvSpPr>
          <p:nvPr/>
        </p:nvSpPr>
        <p:spPr bwMode="auto">
          <a:xfrm>
            <a:off x="3497263" y="2997200"/>
            <a:ext cx="1219200" cy="304800"/>
          </a:xfrm>
          <a:custGeom>
            <a:avLst/>
            <a:gdLst>
              <a:gd name="T0" fmla="*/ 0 w 768"/>
              <a:gd name="T1" fmla="*/ 0 h 240"/>
              <a:gd name="T2" fmla="*/ 2147483647 w 768"/>
              <a:gd name="T3" fmla="*/ 2147483647 h 240"/>
              <a:gd name="T4" fmla="*/ 2147483647 w 768"/>
              <a:gd name="T5" fmla="*/ 0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0"/>
                </a:moveTo>
                <a:cubicBezTo>
                  <a:pt x="128" y="120"/>
                  <a:pt x="256" y="240"/>
                  <a:pt x="384" y="240"/>
                </a:cubicBezTo>
                <a:cubicBezTo>
                  <a:pt x="512" y="240"/>
                  <a:pt x="704" y="40"/>
                  <a:pt x="768" y="0"/>
                </a:cubicBezTo>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tr-TR"/>
          </a:p>
        </p:txBody>
      </p:sp>
      <p:sp>
        <p:nvSpPr>
          <p:cNvPr id="64539" name="Freeform 26"/>
          <p:cNvSpPr>
            <a:spLocks/>
          </p:cNvSpPr>
          <p:nvPr/>
        </p:nvSpPr>
        <p:spPr bwMode="auto">
          <a:xfrm>
            <a:off x="4859338" y="2997200"/>
            <a:ext cx="1219200" cy="304800"/>
          </a:xfrm>
          <a:custGeom>
            <a:avLst/>
            <a:gdLst>
              <a:gd name="T0" fmla="*/ 0 w 768"/>
              <a:gd name="T1" fmla="*/ 0 h 240"/>
              <a:gd name="T2" fmla="*/ 2147483647 w 768"/>
              <a:gd name="T3" fmla="*/ 2147483647 h 240"/>
              <a:gd name="T4" fmla="*/ 2147483647 w 768"/>
              <a:gd name="T5" fmla="*/ 0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0"/>
                </a:moveTo>
                <a:cubicBezTo>
                  <a:pt x="128" y="120"/>
                  <a:pt x="256" y="240"/>
                  <a:pt x="384" y="240"/>
                </a:cubicBezTo>
                <a:cubicBezTo>
                  <a:pt x="512" y="240"/>
                  <a:pt x="704" y="40"/>
                  <a:pt x="768" y="0"/>
                </a:cubicBezTo>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tr-TR"/>
          </a:p>
        </p:txBody>
      </p:sp>
      <p:sp>
        <p:nvSpPr>
          <p:cNvPr id="64540" name="Freeform 27"/>
          <p:cNvSpPr>
            <a:spLocks/>
          </p:cNvSpPr>
          <p:nvPr/>
        </p:nvSpPr>
        <p:spPr bwMode="auto">
          <a:xfrm>
            <a:off x="6227763" y="2971800"/>
            <a:ext cx="1219200" cy="304800"/>
          </a:xfrm>
          <a:custGeom>
            <a:avLst/>
            <a:gdLst>
              <a:gd name="T0" fmla="*/ 0 w 768"/>
              <a:gd name="T1" fmla="*/ 0 h 240"/>
              <a:gd name="T2" fmla="*/ 2147483647 w 768"/>
              <a:gd name="T3" fmla="*/ 2147483647 h 240"/>
              <a:gd name="T4" fmla="*/ 2147483647 w 768"/>
              <a:gd name="T5" fmla="*/ 0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0"/>
                </a:moveTo>
                <a:cubicBezTo>
                  <a:pt x="128" y="120"/>
                  <a:pt x="256" y="240"/>
                  <a:pt x="384" y="240"/>
                </a:cubicBezTo>
                <a:cubicBezTo>
                  <a:pt x="512" y="240"/>
                  <a:pt x="704" y="40"/>
                  <a:pt x="768" y="0"/>
                </a:cubicBezTo>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tr-TR"/>
          </a:p>
        </p:txBody>
      </p:sp>
      <p:sp>
        <p:nvSpPr>
          <p:cNvPr id="64541" name="Freeform 28"/>
          <p:cNvSpPr>
            <a:spLocks/>
          </p:cNvSpPr>
          <p:nvPr/>
        </p:nvSpPr>
        <p:spPr bwMode="auto">
          <a:xfrm>
            <a:off x="2124075" y="3060700"/>
            <a:ext cx="5111750" cy="944563"/>
          </a:xfrm>
          <a:custGeom>
            <a:avLst/>
            <a:gdLst>
              <a:gd name="T0" fmla="*/ 2147483647 w 3220"/>
              <a:gd name="T1" fmla="*/ 0 h 688"/>
              <a:gd name="T2" fmla="*/ 2147483647 w 3220"/>
              <a:gd name="T3" fmla="*/ 2147483647 h 688"/>
              <a:gd name="T4" fmla="*/ 2147483647 w 3220"/>
              <a:gd name="T5" fmla="*/ 2147483647 h 688"/>
              <a:gd name="T6" fmla="*/ 2147483647 w 3220"/>
              <a:gd name="T7" fmla="*/ 2147483647 h 688"/>
              <a:gd name="T8" fmla="*/ 2147483647 w 3220"/>
              <a:gd name="T9" fmla="*/ 2147483647 h 688"/>
              <a:gd name="T10" fmla="*/ 2147483647 w 3220"/>
              <a:gd name="T11" fmla="*/ 2147483647 h 688"/>
              <a:gd name="T12" fmla="*/ 2147483647 w 3220"/>
              <a:gd name="T13" fmla="*/ 2147483647 h 688"/>
              <a:gd name="T14" fmla="*/ 2147483647 w 3220"/>
              <a:gd name="T15" fmla="*/ 2147483647 h 688"/>
              <a:gd name="T16" fmla="*/ 2147483647 w 3220"/>
              <a:gd name="T17" fmla="*/ 2147483647 h 688"/>
              <a:gd name="T18" fmla="*/ 2147483647 w 3220"/>
              <a:gd name="T19" fmla="*/ 2147483647 h 688"/>
              <a:gd name="T20" fmla="*/ 2147483647 w 3220"/>
              <a:gd name="T21" fmla="*/ 2147483647 h 688"/>
              <a:gd name="T22" fmla="*/ 2147483647 w 3220"/>
              <a:gd name="T23" fmla="*/ 2147483647 h 688"/>
              <a:gd name="T24" fmla="*/ 2147483647 w 3220"/>
              <a:gd name="T25" fmla="*/ 2147483647 h 688"/>
              <a:gd name="T26" fmla="*/ 2147483647 w 3220"/>
              <a:gd name="T27" fmla="*/ 2147483647 h 688"/>
              <a:gd name="T28" fmla="*/ 2147483647 w 3220"/>
              <a:gd name="T29" fmla="*/ 2147483647 h 688"/>
              <a:gd name="T30" fmla="*/ 2147483647 w 3220"/>
              <a:gd name="T31" fmla="*/ 2147483647 h 688"/>
              <a:gd name="T32" fmla="*/ 2147483647 w 3220"/>
              <a:gd name="T33" fmla="*/ 2147483647 h 6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20"/>
              <a:gd name="T52" fmla="*/ 0 h 688"/>
              <a:gd name="T53" fmla="*/ 3220 w 3220"/>
              <a:gd name="T54" fmla="*/ 688 h 6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20" h="688">
                <a:moveTo>
                  <a:pt x="11" y="0"/>
                </a:moveTo>
                <a:cubicBezTo>
                  <a:pt x="23" y="4"/>
                  <a:pt x="37" y="3"/>
                  <a:pt x="46" y="12"/>
                </a:cubicBezTo>
                <a:cubicBezTo>
                  <a:pt x="109" y="75"/>
                  <a:pt x="0" y="27"/>
                  <a:pt x="93" y="59"/>
                </a:cubicBezTo>
                <a:cubicBezTo>
                  <a:pt x="119" y="135"/>
                  <a:pt x="83" y="61"/>
                  <a:pt x="140" y="106"/>
                </a:cubicBezTo>
                <a:cubicBezTo>
                  <a:pt x="151" y="115"/>
                  <a:pt x="153" y="132"/>
                  <a:pt x="164" y="141"/>
                </a:cubicBezTo>
                <a:cubicBezTo>
                  <a:pt x="186" y="158"/>
                  <a:pt x="244" y="174"/>
                  <a:pt x="270" y="188"/>
                </a:cubicBezTo>
                <a:cubicBezTo>
                  <a:pt x="320" y="216"/>
                  <a:pt x="360" y="245"/>
                  <a:pt x="411" y="270"/>
                </a:cubicBezTo>
                <a:cubicBezTo>
                  <a:pt x="443" y="286"/>
                  <a:pt x="483" y="287"/>
                  <a:pt x="516" y="294"/>
                </a:cubicBezTo>
                <a:cubicBezTo>
                  <a:pt x="572" y="305"/>
                  <a:pt x="626" y="325"/>
                  <a:pt x="681" y="341"/>
                </a:cubicBezTo>
                <a:cubicBezTo>
                  <a:pt x="728" y="355"/>
                  <a:pt x="813" y="372"/>
                  <a:pt x="857" y="400"/>
                </a:cubicBezTo>
                <a:cubicBezTo>
                  <a:pt x="869" y="408"/>
                  <a:pt x="879" y="420"/>
                  <a:pt x="893" y="423"/>
                </a:cubicBezTo>
                <a:cubicBezTo>
                  <a:pt x="935" y="432"/>
                  <a:pt x="979" y="431"/>
                  <a:pt x="1022" y="435"/>
                </a:cubicBezTo>
                <a:cubicBezTo>
                  <a:pt x="1296" y="491"/>
                  <a:pt x="1551" y="517"/>
                  <a:pt x="1833" y="529"/>
                </a:cubicBezTo>
                <a:cubicBezTo>
                  <a:pt x="1971" y="576"/>
                  <a:pt x="2090" y="569"/>
                  <a:pt x="2244" y="576"/>
                </a:cubicBezTo>
                <a:cubicBezTo>
                  <a:pt x="2423" y="622"/>
                  <a:pt x="2489" y="615"/>
                  <a:pt x="2726" y="623"/>
                </a:cubicBezTo>
                <a:cubicBezTo>
                  <a:pt x="2850" y="663"/>
                  <a:pt x="2851" y="659"/>
                  <a:pt x="3009" y="670"/>
                </a:cubicBezTo>
                <a:cubicBezTo>
                  <a:pt x="3134" y="688"/>
                  <a:pt x="3063" y="682"/>
                  <a:pt x="3220" y="682"/>
                </a:cubicBezTo>
              </a:path>
            </a:pathLst>
          </a:custGeom>
          <a:noFill/>
          <a:ln w="28575">
            <a:solidFill>
              <a:srgbClr val="0033CC"/>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tr-TR"/>
          </a:p>
        </p:txBody>
      </p:sp>
      <p:sp>
        <p:nvSpPr>
          <p:cNvPr id="64542" name="Freeform 29"/>
          <p:cNvSpPr>
            <a:spLocks/>
          </p:cNvSpPr>
          <p:nvPr/>
        </p:nvSpPr>
        <p:spPr bwMode="auto">
          <a:xfrm>
            <a:off x="2124075" y="3197225"/>
            <a:ext cx="5111750" cy="1671638"/>
          </a:xfrm>
          <a:custGeom>
            <a:avLst/>
            <a:gdLst>
              <a:gd name="T0" fmla="*/ 0 w 3221"/>
              <a:gd name="T1" fmla="*/ 0 h 917"/>
              <a:gd name="T2" fmla="*/ 2147483647 w 3221"/>
              <a:gd name="T3" fmla="*/ 2147483647 h 917"/>
              <a:gd name="T4" fmla="*/ 2147483647 w 3221"/>
              <a:gd name="T5" fmla="*/ 2147483647 h 917"/>
              <a:gd name="T6" fmla="*/ 2147483647 w 3221"/>
              <a:gd name="T7" fmla="*/ 2147483647 h 917"/>
              <a:gd name="T8" fmla="*/ 2147483647 w 3221"/>
              <a:gd name="T9" fmla="*/ 2147483647 h 917"/>
              <a:gd name="T10" fmla="*/ 2147483647 w 3221"/>
              <a:gd name="T11" fmla="*/ 2147483647 h 917"/>
              <a:gd name="T12" fmla="*/ 2147483647 w 3221"/>
              <a:gd name="T13" fmla="*/ 2147483647 h 917"/>
              <a:gd name="T14" fmla="*/ 2147483647 w 3221"/>
              <a:gd name="T15" fmla="*/ 2147483647 h 917"/>
              <a:gd name="T16" fmla="*/ 2147483647 w 3221"/>
              <a:gd name="T17" fmla="*/ 2147483647 h 917"/>
              <a:gd name="T18" fmla="*/ 2147483647 w 3221"/>
              <a:gd name="T19" fmla="*/ 2147483647 h 917"/>
              <a:gd name="T20" fmla="*/ 2147483647 w 3221"/>
              <a:gd name="T21" fmla="*/ 2147483647 h 917"/>
              <a:gd name="T22" fmla="*/ 2147483647 w 3221"/>
              <a:gd name="T23" fmla="*/ 2147483647 h 917"/>
              <a:gd name="T24" fmla="*/ 2147483647 w 3221"/>
              <a:gd name="T25" fmla="*/ 2147483647 h 917"/>
              <a:gd name="T26" fmla="*/ 2147483647 w 3221"/>
              <a:gd name="T27" fmla="*/ 2147483647 h 917"/>
              <a:gd name="T28" fmla="*/ 2147483647 w 3221"/>
              <a:gd name="T29" fmla="*/ 2147483647 h 917"/>
              <a:gd name="T30" fmla="*/ 2147483647 w 3221"/>
              <a:gd name="T31" fmla="*/ 2147483647 h 917"/>
              <a:gd name="T32" fmla="*/ 2147483647 w 3221"/>
              <a:gd name="T33" fmla="*/ 2147483647 h 917"/>
              <a:gd name="T34" fmla="*/ 2147483647 w 3221"/>
              <a:gd name="T35" fmla="*/ 2147483647 h 917"/>
              <a:gd name="T36" fmla="*/ 2147483647 w 3221"/>
              <a:gd name="T37" fmla="*/ 2147483647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21"/>
              <a:gd name="T58" fmla="*/ 0 h 917"/>
              <a:gd name="T59" fmla="*/ 3221 w 3221"/>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21" h="917">
                <a:moveTo>
                  <a:pt x="0" y="0"/>
                </a:moveTo>
                <a:cubicBezTo>
                  <a:pt x="31" y="98"/>
                  <a:pt x="69" y="136"/>
                  <a:pt x="164" y="176"/>
                </a:cubicBezTo>
                <a:cubicBezTo>
                  <a:pt x="180" y="183"/>
                  <a:pt x="195" y="193"/>
                  <a:pt x="211" y="200"/>
                </a:cubicBezTo>
                <a:cubicBezTo>
                  <a:pt x="234" y="209"/>
                  <a:pt x="282" y="223"/>
                  <a:pt x="282" y="223"/>
                </a:cubicBezTo>
                <a:cubicBezTo>
                  <a:pt x="297" y="269"/>
                  <a:pt x="305" y="290"/>
                  <a:pt x="352" y="306"/>
                </a:cubicBezTo>
                <a:cubicBezTo>
                  <a:pt x="391" y="362"/>
                  <a:pt x="404" y="338"/>
                  <a:pt x="458" y="365"/>
                </a:cubicBezTo>
                <a:cubicBezTo>
                  <a:pt x="551" y="412"/>
                  <a:pt x="653" y="425"/>
                  <a:pt x="752" y="459"/>
                </a:cubicBezTo>
                <a:cubicBezTo>
                  <a:pt x="808" y="515"/>
                  <a:pt x="877" y="534"/>
                  <a:pt x="952" y="553"/>
                </a:cubicBezTo>
                <a:cubicBezTo>
                  <a:pt x="998" y="587"/>
                  <a:pt x="1028" y="594"/>
                  <a:pt x="1081" y="611"/>
                </a:cubicBezTo>
                <a:cubicBezTo>
                  <a:pt x="1093" y="619"/>
                  <a:pt x="1103" y="629"/>
                  <a:pt x="1116" y="635"/>
                </a:cubicBezTo>
                <a:cubicBezTo>
                  <a:pt x="1139" y="645"/>
                  <a:pt x="1187" y="658"/>
                  <a:pt x="1187" y="658"/>
                </a:cubicBezTo>
                <a:cubicBezTo>
                  <a:pt x="1239" y="694"/>
                  <a:pt x="1290" y="694"/>
                  <a:pt x="1352" y="705"/>
                </a:cubicBezTo>
                <a:cubicBezTo>
                  <a:pt x="1477" y="727"/>
                  <a:pt x="1602" y="743"/>
                  <a:pt x="1728" y="764"/>
                </a:cubicBezTo>
                <a:cubicBezTo>
                  <a:pt x="1817" y="794"/>
                  <a:pt x="1730" y="768"/>
                  <a:pt x="1916" y="788"/>
                </a:cubicBezTo>
                <a:cubicBezTo>
                  <a:pt x="2050" y="803"/>
                  <a:pt x="2179" y="823"/>
                  <a:pt x="2315" y="835"/>
                </a:cubicBezTo>
                <a:cubicBezTo>
                  <a:pt x="2358" y="839"/>
                  <a:pt x="2445" y="846"/>
                  <a:pt x="2445" y="846"/>
                </a:cubicBezTo>
                <a:cubicBezTo>
                  <a:pt x="2584" y="893"/>
                  <a:pt x="2662" y="875"/>
                  <a:pt x="2844" y="882"/>
                </a:cubicBezTo>
                <a:cubicBezTo>
                  <a:pt x="2899" y="899"/>
                  <a:pt x="2955" y="898"/>
                  <a:pt x="3009" y="917"/>
                </a:cubicBezTo>
                <a:cubicBezTo>
                  <a:pt x="3080" y="913"/>
                  <a:pt x="3221" y="905"/>
                  <a:pt x="3221" y="905"/>
                </a:cubicBezTo>
              </a:path>
            </a:pathLst>
          </a:custGeom>
          <a:noFill/>
          <a:ln w="63500" cap="rnd">
            <a:solidFill>
              <a:srgbClr val="FF6600"/>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tr-TR"/>
          </a:p>
        </p:txBody>
      </p:sp>
      <p:sp>
        <p:nvSpPr>
          <p:cNvPr id="57374" name="Rectangle 30"/>
          <p:cNvSpPr>
            <a:spLocks noChangeArrowheads="1"/>
          </p:cNvSpPr>
          <p:nvPr/>
        </p:nvSpPr>
        <p:spPr bwMode="auto">
          <a:xfrm>
            <a:off x="7092950" y="3429000"/>
            <a:ext cx="1512888" cy="792163"/>
          </a:xfrm>
          <a:prstGeom prst="rect">
            <a:avLst/>
          </a:prstGeom>
          <a:solidFill>
            <a:schemeClr val="accent1"/>
          </a:solidFill>
          <a:ln w="9525">
            <a:solidFill>
              <a:srgbClr val="3366FF"/>
            </a:solidFill>
            <a:miter lim="800000"/>
            <a:headEnd/>
            <a:tailEnd/>
          </a:ln>
        </p:spPr>
        <p:txBody>
          <a:bodyPr wrap="none" anchor="ctr"/>
          <a:lstStyle/>
          <a:p>
            <a:pPr algn="ctr">
              <a:lnSpc>
                <a:spcPct val="50000"/>
              </a:lnSpc>
              <a:spcBef>
                <a:spcPct val="50000"/>
              </a:spcBef>
            </a:pPr>
            <a:r>
              <a:rPr lang="tr-TR" sz="1400">
                <a:latin typeface="Comic Sans MS" pitchFamily="66" charset="0"/>
              </a:rPr>
              <a:t>İki saat hiç ara </a:t>
            </a:r>
          </a:p>
          <a:p>
            <a:pPr algn="ctr">
              <a:lnSpc>
                <a:spcPct val="50000"/>
              </a:lnSpc>
              <a:spcBef>
                <a:spcPct val="50000"/>
              </a:spcBef>
            </a:pPr>
            <a:r>
              <a:rPr lang="tr-TR" sz="1400">
                <a:latin typeface="Comic Sans MS" pitchFamily="66" charset="0"/>
              </a:rPr>
              <a:t>verilmediği zaman </a:t>
            </a:r>
          </a:p>
          <a:p>
            <a:pPr algn="ctr">
              <a:lnSpc>
                <a:spcPct val="50000"/>
              </a:lnSpc>
              <a:spcBef>
                <a:spcPct val="50000"/>
              </a:spcBef>
            </a:pPr>
            <a:r>
              <a:rPr lang="tr-TR" sz="1400">
                <a:latin typeface="Comic Sans MS" pitchFamily="66" charset="0"/>
              </a:rPr>
              <a:t>Hatırlama Eğrisi</a:t>
            </a:r>
          </a:p>
        </p:txBody>
      </p:sp>
      <p:sp>
        <p:nvSpPr>
          <p:cNvPr id="57375" name="Rectangle 31"/>
          <p:cNvSpPr>
            <a:spLocks noChangeArrowheads="1"/>
          </p:cNvSpPr>
          <p:nvPr/>
        </p:nvSpPr>
        <p:spPr bwMode="auto">
          <a:xfrm>
            <a:off x="6804025" y="2132013"/>
            <a:ext cx="1585913" cy="792162"/>
          </a:xfrm>
          <a:prstGeom prst="rect">
            <a:avLst/>
          </a:prstGeom>
          <a:solidFill>
            <a:schemeClr val="accent1"/>
          </a:solidFill>
          <a:ln w="9525">
            <a:solidFill>
              <a:schemeClr val="tx2"/>
            </a:solidFill>
            <a:miter lim="800000"/>
            <a:headEnd/>
            <a:tailEnd/>
          </a:ln>
        </p:spPr>
        <p:txBody>
          <a:bodyPr wrap="none" anchor="ctr"/>
          <a:lstStyle/>
          <a:p>
            <a:pPr algn="ctr">
              <a:lnSpc>
                <a:spcPct val="50000"/>
              </a:lnSpc>
              <a:spcBef>
                <a:spcPct val="50000"/>
              </a:spcBef>
            </a:pPr>
            <a:r>
              <a:rPr lang="tr-TR" sz="1400">
                <a:latin typeface="Comic Sans MS" pitchFamily="66" charset="0"/>
              </a:rPr>
              <a:t>Planlanmış aralar</a:t>
            </a:r>
          </a:p>
          <a:p>
            <a:pPr algn="ctr">
              <a:lnSpc>
                <a:spcPct val="50000"/>
              </a:lnSpc>
              <a:spcBef>
                <a:spcPct val="50000"/>
              </a:spcBef>
            </a:pPr>
            <a:r>
              <a:rPr lang="tr-TR" sz="1400">
                <a:latin typeface="Comic Sans MS" pitchFamily="66" charset="0"/>
              </a:rPr>
              <a:t> verildiği zamanki</a:t>
            </a:r>
          </a:p>
          <a:p>
            <a:pPr algn="ctr">
              <a:lnSpc>
                <a:spcPct val="50000"/>
              </a:lnSpc>
              <a:spcBef>
                <a:spcPct val="50000"/>
              </a:spcBef>
            </a:pPr>
            <a:r>
              <a:rPr lang="tr-TR" sz="1400">
                <a:latin typeface="Comic Sans MS" pitchFamily="66" charset="0"/>
              </a:rPr>
              <a:t> Hatırlama Eğrileri</a:t>
            </a:r>
          </a:p>
        </p:txBody>
      </p:sp>
      <p:sp>
        <p:nvSpPr>
          <p:cNvPr id="57376" name="Rectangle 32"/>
          <p:cNvSpPr>
            <a:spLocks noChangeArrowheads="1"/>
          </p:cNvSpPr>
          <p:nvPr/>
        </p:nvSpPr>
        <p:spPr bwMode="auto">
          <a:xfrm>
            <a:off x="7019925" y="4365625"/>
            <a:ext cx="1584325" cy="863600"/>
          </a:xfrm>
          <a:prstGeom prst="rect">
            <a:avLst/>
          </a:prstGeom>
          <a:solidFill>
            <a:schemeClr val="accent1"/>
          </a:solidFill>
          <a:ln w="25400">
            <a:solidFill>
              <a:srgbClr val="CC9200"/>
            </a:solidFill>
            <a:miter lim="800000"/>
            <a:headEnd/>
            <a:tailEnd/>
          </a:ln>
        </p:spPr>
        <p:txBody>
          <a:bodyPr wrap="none" anchor="ctr"/>
          <a:lstStyle/>
          <a:p>
            <a:pPr algn="ctr">
              <a:lnSpc>
                <a:spcPct val="50000"/>
              </a:lnSpc>
              <a:spcBef>
                <a:spcPct val="50000"/>
              </a:spcBef>
            </a:pPr>
            <a:r>
              <a:rPr lang="tr-TR" sz="1200">
                <a:latin typeface="Comic Sans MS" pitchFamily="66" charset="0"/>
              </a:rPr>
              <a:t>İki saatten fazla  </a:t>
            </a:r>
          </a:p>
          <a:p>
            <a:pPr algn="ctr">
              <a:lnSpc>
                <a:spcPct val="50000"/>
              </a:lnSpc>
              <a:spcBef>
                <a:spcPct val="50000"/>
              </a:spcBef>
            </a:pPr>
            <a:r>
              <a:rPr lang="tr-TR" sz="1200">
                <a:latin typeface="Comic Sans MS" pitchFamily="66" charset="0"/>
              </a:rPr>
              <a:t> hiç ara verilmeden</a:t>
            </a:r>
          </a:p>
          <a:p>
            <a:pPr algn="ctr">
              <a:lnSpc>
                <a:spcPct val="50000"/>
              </a:lnSpc>
              <a:spcBef>
                <a:spcPct val="50000"/>
              </a:spcBef>
            </a:pPr>
            <a:r>
              <a:rPr lang="tr-TR" sz="1200">
                <a:latin typeface="Comic Sans MS" pitchFamily="66" charset="0"/>
              </a:rPr>
              <a:t> çalışılan</a:t>
            </a:r>
          </a:p>
          <a:p>
            <a:pPr algn="ctr">
              <a:lnSpc>
                <a:spcPct val="50000"/>
              </a:lnSpc>
              <a:spcBef>
                <a:spcPct val="50000"/>
              </a:spcBef>
            </a:pPr>
            <a:r>
              <a:rPr lang="tr-TR" sz="1200">
                <a:latin typeface="Comic Sans MS" pitchFamily="66" charset="0"/>
              </a:rPr>
              <a:t> Hatırlama Eğrisi</a:t>
            </a: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2000" fill="hold"/>
                                        <p:tgtEl>
                                          <p:spTgt spid="57346"/>
                                        </p:tgtEl>
                                        <p:attrNameLst>
                                          <p:attrName>ppt_w</p:attrName>
                                        </p:attrNameLst>
                                      </p:cBhvr>
                                      <p:tavLst>
                                        <p:tav tm="0">
                                          <p:val>
                                            <p:fltVal val="0"/>
                                          </p:val>
                                        </p:tav>
                                        <p:tav tm="100000">
                                          <p:val>
                                            <p:strVal val="#ppt_w"/>
                                          </p:val>
                                        </p:tav>
                                      </p:tavLst>
                                    </p:anim>
                                    <p:anim calcmode="lin" valueType="num">
                                      <p:cBhvr>
                                        <p:cTn id="8" dur="2000" fill="hold"/>
                                        <p:tgtEl>
                                          <p:spTgt spid="573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57375"/>
                                        </p:tgtEl>
                                        <p:attrNameLst>
                                          <p:attrName>style.visibility</p:attrName>
                                        </p:attrNameLst>
                                      </p:cBhvr>
                                      <p:to>
                                        <p:strVal val="visible"/>
                                      </p:to>
                                    </p:set>
                                    <p:anim by="(-#ppt_w*2)" calcmode="lin" valueType="num">
                                      <p:cBhvr rctx="PPT">
                                        <p:cTn id="13" dur="500" autoRev="1" fill="hold">
                                          <p:stCondLst>
                                            <p:cond delay="0"/>
                                          </p:stCondLst>
                                        </p:cTn>
                                        <p:tgtEl>
                                          <p:spTgt spid="57375"/>
                                        </p:tgtEl>
                                        <p:attrNameLst>
                                          <p:attrName>ppt_w</p:attrName>
                                        </p:attrNameLst>
                                      </p:cBhvr>
                                    </p:anim>
                                    <p:anim by="(#ppt_w*0.50)" calcmode="lin" valueType="num">
                                      <p:cBhvr>
                                        <p:cTn id="14" dur="500" decel="50000" autoRev="1" fill="hold">
                                          <p:stCondLst>
                                            <p:cond delay="0"/>
                                          </p:stCondLst>
                                        </p:cTn>
                                        <p:tgtEl>
                                          <p:spTgt spid="57375"/>
                                        </p:tgtEl>
                                        <p:attrNameLst>
                                          <p:attrName>ppt_x</p:attrName>
                                        </p:attrNameLst>
                                      </p:cBhvr>
                                    </p:anim>
                                    <p:anim from="(-#ppt_h/2)" to="(#ppt_y)" calcmode="lin" valueType="num">
                                      <p:cBhvr>
                                        <p:cTn id="15" dur="1000" fill="hold">
                                          <p:stCondLst>
                                            <p:cond delay="0"/>
                                          </p:stCondLst>
                                        </p:cTn>
                                        <p:tgtEl>
                                          <p:spTgt spid="57375"/>
                                        </p:tgtEl>
                                        <p:attrNameLst>
                                          <p:attrName>ppt_y</p:attrName>
                                        </p:attrNameLst>
                                      </p:cBhvr>
                                    </p:anim>
                                    <p:animRot by="21600000">
                                      <p:cBhvr>
                                        <p:cTn id="16" dur="1000" fill="hold">
                                          <p:stCondLst>
                                            <p:cond delay="0"/>
                                          </p:stCondLst>
                                        </p:cTn>
                                        <p:tgtEl>
                                          <p:spTgt spid="57375"/>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57374"/>
                                        </p:tgtEl>
                                        <p:attrNameLst>
                                          <p:attrName>style.visibility</p:attrName>
                                        </p:attrNameLst>
                                      </p:cBhvr>
                                      <p:to>
                                        <p:strVal val="visible"/>
                                      </p:to>
                                    </p:set>
                                    <p:anim by="(-#ppt_w*2)" calcmode="lin" valueType="num">
                                      <p:cBhvr rctx="PPT">
                                        <p:cTn id="21" dur="500" autoRev="1" fill="hold">
                                          <p:stCondLst>
                                            <p:cond delay="0"/>
                                          </p:stCondLst>
                                        </p:cTn>
                                        <p:tgtEl>
                                          <p:spTgt spid="57374"/>
                                        </p:tgtEl>
                                        <p:attrNameLst>
                                          <p:attrName>ppt_w</p:attrName>
                                        </p:attrNameLst>
                                      </p:cBhvr>
                                    </p:anim>
                                    <p:anim by="(#ppt_w*0.50)" calcmode="lin" valueType="num">
                                      <p:cBhvr>
                                        <p:cTn id="22" dur="500" decel="50000" autoRev="1" fill="hold">
                                          <p:stCondLst>
                                            <p:cond delay="0"/>
                                          </p:stCondLst>
                                        </p:cTn>
                                        <p:tgtEl>
                                          <p:spTgt spid="57374"/>
                                        </p:tgtEl>
                                        <p:attrNameLst>
                                          <p:attrName>ppt_x</p:attrName>
                                        </p:attrNameLst>
                                      </p:cBhvr>
                                    </p:anim>
                                    <p:anim from="(-#ppt_h/2)" to="(#ppt_y)" calcmode="lin" valueType="num">
                                      <p:cBhvr>
                                        <p:cTn id="23" dur="1000" fill="hold">
                                          <p:stCondLst>
                                            <p:cond delay="0"/>
                                          </p:stCondLst>
                                        </p:cTn>
                                        <p:tgtEl>
                                          <p:spTgt spid="57374"/>
                                        </p:tgtEl>
                                        <p:attrNameLst>
                                          <p:attrName>ppt_y</p:attrName>
                                        </p:attrNameLst>
                                      </p:cBhvr>
                                    </p:anim>
                                    <p:animRot by="21600000">
                                      <p:cBhvr>
                                        <p:cTn id="24" dur="1000" fill="hold">
                                          <p:stCondLst>
                                            <p:cond delay="0"/>
                                          </p:stCondLst>
                                        </p:cTn>
                                        <p:tgtEl>
                                          <p:spTgt spid="57374"/>
                                        </p:tgtEl>
                                        <p:attrNameLst>
                                          <p:attrName>r</p:attrName>
                                        </p:attrNameLst>
                                      </p:cBhvr>
                                    </p:animRot>
                                  </p:childTnLst>
                                </p:cTn>
                              </p:par>
                            </p:childTnLst>
                          </p:cTn>
                        </p:par>
                      </p:childTnLst>
                    </p:cTn>
                  </p:par>
                  <p:par>
                    <p:cTn id="25" fill="hold" nodeType="clickPar">
                      <p:stCondLst>
                        <p:cond delay="indefinite"/>
                      </p:stCondLst>
                      <p:childTnLst>
                        <p:par>
                          <p:cTn id="26" fill="hold" nodeType="withGroup">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57376"/>
                                        </p:tgtEl>
                                        <p:attrNameLst>
                                          <p:attrName>style.visibility</p:attrName>
                                        </p:attrNameLst>
                                      </p:cBhvr>
                                      <p:to>
                                        <p:strVal val="visible"/>
                                      </p:to>
                                    </p:set>
                                    <p:anim by="(-#ppt_w*2)" calcmode="lin" valueType="num">
                                      <p:cBhvr rctx="PPT">
                                        <p:cTn id="29" dur="500" autoRev="1" fill="hold">
                                          <p:stCondLst>
                                            <p:cond delay="0"/>
                                          </p:stCondLst>
                                        </p:cTn>
                                        <p:tgtEl>
                                          <p:spTgt spid="57376"/>
                                        </p:tgtEl>
                                        <p:attrNameLst>
                                          <p:attrName>ppt_w</p:attrName>
                                        </p:attrNameLst>
                                      </p:cBhvr>
                                    </p:anim>
                                    <p:anim by="(#ppt_w*0.50)" calcmode="lin" valueType="num">
                                      <p:cBhvr>
                                        <p:cTn id="30" dur="500" decel="50000" autoRev="1" fill="hold">
                                          <p:stCondLst>
                                            <p:cond delay="0"/>
                                          </p:stCondLst>
                                        </p:cTn>
                                        <p:tgtEl>
                                          <p:spTgt spid="57376"/>
                                        </p:tgtEl>
                                        <p:attrNameLst>
                                          <p:attrName>ppt_x</p:attrName>
                                        </p:attrNameLst>
                                      </p:cBhvr>
                                    </p:anim>
                                    <p:anim from="(-#ppt_h/2)" to="(#ppt_y)" calcmode="lin" valueType="num">
                                      <p:cBhvr>
                                        <p:cTn id="31" dur="1000" fill="hold">
                                          <p:stCondLst>
                                            <p:cond delay="0"/>
                                          </p:stCondLst>
                                        </p:cTn>
                                        <p:tgtEl>
                                          <p:spTgt spid="57376"/>
                                        </p:tgtEl>
                                        <p:attrNameLst>
                                          <p:attrName>ppt_y</p:attrName>
                                        </p:attrNameLst>
                                      </p:cBhvr>
                                    </p:anim>
                                    <p:animRot by="21600000">
                                      <p:cBhvr>
                                        <p:cTn id="32" dur="1000" fill="hold">
                                          <p:stCondLst>
                                            <p:cond delay="0"/>
                                          </p:stCondLst>
                                        </p:cTn>
                                        <p:tgtEl>
                                          <p:spTgt spid="573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74" grpId="0" animBg="1"/>
      <p:bldP spid="57375" grpId="0" animBg="1"/>
      <p:bldP spid="5737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D:\MURAT İ.Ö.O\2010-2011\GEREKLİ BELGELER\SUNULAR\SUNU RESİM\sinav2.jpg"/>
          <p:cNvPicPr>
            <a:picLocks noChangeAspect="1" noChangeArrowheads="1"/>
          </p:cNvPicPr>
          <p:nvPr/>
        </p:nvPicPr>
        <p:blipFill>
          <a:blip r:embed="rId2"/>
          <a:srcRect/>
          <a:stretch>
            <a:fillRect/>
          </a:stretch>
        </p:blipFill>
        <p:spPr bwMode="auto">
          <a:xfrm>
            <a:off x="7064375" y="3886200"/>
            <a:ext cx="2079625" cy="2079625"/>
          </a:xfrm>
          <a:prstGeom prst="ellipse">
            <a:avLst/>
          </a:prstGeom>
          <a:ln>
            <a:noFill/>
          </a:ln>
          <a:effectLst>
            <a:softEdge rad="112500"/>
          </a:effectLst>
        </p:spPr>
      </p:pic>
      <p:pic>
        <p:nvPicPr>
          <p:cNvPr id="65539" name="Picture 5" descr="D:\MURAT İ.Ö.O\2010-2011\GEREKLİ BELGELER\SUNULAR\SUNU RESİM\soru_isareti.jpg"/>
          <p:cNvPicPr>
            <a:picLocks noChangeAspect="1" noChangeArrowheads="1"/>
          </p:cNvPicPr>
          <p:nvPr/>
        </p:nvPicPr>
        <p:blipFill>
          <a:blip r:embed="rId3">
            <a:extLst>
              <a:ext uri="{28A0092B-C50C-407E-A947-70E740481C1C}">
                <a14:useLocalDpi xmlns:a14="http://schemas.microsoft.com/office/drawing/2010/main" val="0"/>
              </a:ext>
            </a:extLst>
          </a:blip>
          <a:srcRect l="10001" r="10001" b="6552"/>
          <a:stretch>
            <a:fillRect/>
          </a:stretch>
        </p:blipFill>
        <p:spPr bwMode="auto">
          <a:xfrm>
            <a:off x="0" y="0"/>
            <a:ext cx="44958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Grp="1" noChangeArrowheads="1"/>
          </p:cNvSpPr>
          <p:nvPr>
            <p:ph idx="1"/>
          </p:nvPr>
        </p:nvSpPr>
        <p:spPr/>
        <p:txBody>
          <a:bodyPr/>
          <a:lstStyle/>
          <a:p>
            <a:pPr eaLnBrk="1" hangingPunct="1">
              <a:buClr>
                <a:srgbClr val="CC0099"/>
              </a:buClr>
              <a:buFont typeface="Wingdings" pitchFamily="2" charset="2"/>
              <a:buChar char="X"/>
            </a:pPr>
            <a:r>
              <a:rPr lang="tr-TR" b="1" smtClean="0"/>
              <a:t>• </a:t>
            </a:r>
            <a:r>
              <a:rPr lang="tr-TR" sz="2400" smtClean="0">
                <a:latin typeface="Comic Sans MS" pitchFamily="66" charset="0"/>
              </a:rPr>
              <a:t>Öğretmenlerinize sınava nasıl çalışılabileceğini sorun.</a:t>
            </a:r>
          </a:p>
          <a:p>
            <a:pPr eaLnBrk="1" hangingPunct="1">
              <a:buClr>
                <a:srgbClr val="CC0099"/>
              </a:buClr>
              <a:buFont typeface="Wingdings" pitchFamily="2" charset="2"/>
              <a:buChar char="X"/>
            </a:pPr>
            <a:r>
              <a:rPr lang="tr-TR" sz="2400" b="1" smtClean="0">
                <a:latin typeface="Comic Sans MS" pitchFamily="66" charset="0"/>
              </a:rPr>
              <a:t>•</a:t>
            </a:r>
            <a:r>
              <a:rPr lang="tr-TR" sz="2400" smtClean="0">
                <a:latin typeface="Comic Sans MS" pitchFamily="66" charset="0"/>
              </a:rPr>
              <a:t> Çalışır ve tekrarlarken kısa aralar verin. </a:t>
            </a:r>
          </a:p>
          <a:p>
            <a:pPr eaLnBrk="1" hangingPunct="1">
              <a:buClr>
                <a:srgbClr val="CC0099"/>
              </a:buClr>
              <a:buFont typeface="Wingdings" pitchFamily="2" charset="2"/>
              <a:buChar char="X"/>
            </a:pPr>
            <a:r>
              <a:rPr lang="tr-TR" sz="2400" b="1" smtClean="0">
                <a:latin typeface="Comic Sans MS" pitchFamily="66" charset="0"/>
              </a:rPr>
              <a:t>•</a:t>
            </a:r>
            <a:r>
              <a:rPr lang="tr-TR" sz="2400" smtClean="0">
                <a:latin typeface="Comic Sans MS" pitchFamily="66" charset="0"/>
              </a:rPr>
              <a:t> Yorgun bir zihin iyi hatırlayamaz.</a:t>
            </a:r>
          </a:p>
          <a:p>
            <a:pPr eaLnBrk="1" hangingPunct="1">
              <a:buClr>
                <a:srgbClr val="CC0099"/>
              </a:buClr>
              <a:buFont typeface="Wingdings" pitchFamily="2" charset="2"/>
              <a:buChar char="X"/>
            </a:pPr>
            <a:r>
              <a:rPr lang="tr-TR" sz="2400" b="1" smtClean="0">
                <a:latin typeface="Comic Sans MS" pitchFamily="66" charset="0"/>
              </a:rPr>
              <a:t>• </a:t>
            </a:r>
            <a:r>
              <a:rPr lang="tr-TR" sz="2400" smtClean="0">
                <a:latin typeface="Comic Sans MS" pitchFamily="66" charset="0"/>
              </a:rPr>
              <a:t>Çalışma programı yapın</a:t>
            </a:r>
          </a:p>
          <a:p>
            <a:pPr eaLnBrk="1" hangingPunct="1">
              <a:buClr>
                <a:srgbClr val="CC0099"/>
              </a:buClr>
              <a:buFont typeface="Wingdings" pitchFamily="2" charset="2"/>
              <a:buChar char="X"/>
            </a:pPr>
            <a:r>
              <a:rPr lang="tr-TR" sz="2400" b="1" smtClean="0">
                <a:latin typeface="Comic Sans MS" pitchFamily="66" charset="0"/>
              </a:rPr>
              <a:t>• </a:t>
            </a:r>
            <a:r>
              <a:rPr lang="tr-TR" sz="2400" smtClean="0">
                <a:latin typeface="Comic Sans MS" pitchFamily="66" charset="0"/>
              </a:rPr>
              <a:t>En iyi çalışabileceğinizi düşündüğünüz zamanlarda tekrarlar yapın.</a:t>
            </a:r>
          </a:p>
          <a:p>
            <a:pPr eaLnBrk="1" hangingPunct="1">
              <a:buClr>
                <a:srgbClr val="CC0099"/>
              </a:buClr>
              <a:buFont typeface="Wingdings" pitchFamily="2" charset="2"/>
              <a:buChar char="X"/>
            </a:pPr>
            <a:r>
              <a:rPr lang="tr-TR" sz="2400" b="1" smtClean="0">
                <a:latin typeface="Comic Sans MS" pitchFamily="66" charset="0"/>
              </a:rPr>
              <a:t>•</a:t>
            </a:r>
            <a:r>
              <a:rPr lang="tr-TR" sz="2400" smtClean="0">
                <a:latin typeface="Comic Sans MS" pitchFamily="66" charset="0"/>
              </a:rPr>
              <a:t> Sağlıklı kalın.</a:t>
            </a:r>
          </a:p>
          <a:p>
            <a:pPr eaLnBrk="1" hangingPunct="1">
              <a:buClr>
                <a:srgbClr val="CC0099"/>
              </a:buClr>
              <a:buFont typeface="Wingdings" pitchFamily="2" charset="2"/>
              <a:buChar char="X"/>
            </a:pPr>
            <a:r>
              <a:rPr lang="tr-TR" sz="2400" b="1" smtClean="0">
                <a:latin typeface="Comic Sans MS" pitchFamily="66" charset="0"/>
              </a:rPr>
              <a:t>•</a:t>
            </a:r>
            <a:r>
              <a:rPr lang="tr-TR" sz="2400" smtClean="0">
                <a:latin typeface="Comic Sans MS" pitchFamily="66" charset="0"/>
              </a:rPr>
              <a:t> İyi uyuyun ve yeterli beslenin.</a:t>
            </a:r>
          </a:p>
          <a:p>
            <a:pPr eaLnBrk="1" hangingPunct="1">
              <a:buClr>
                <a:srgbClr val="CC0099"/>
              </a:buClr>
              <a:buFont typeface="Wingdings" pitchFamily="2" charset="2"/>
              <a:buChar char="X"/>
            </a:pPr>
            <a:r>
              <a:rPr lang="tr-TR" sz="2400" b="1" smtClean="0">
                <a:latin typeface="Comic Sans MS" pitchFamily="66" charset="0"/>
              </a:rPr>
              <a:t>•</a:t>
            </a:r>
            <a:r>
              <a:rPr lang="tr-TR" sz="2400" smtClean="0">
                <a:latin typeface="Comic Sans MS" pitchFamily="66" charset="0"/>
              </a:rPr>
              <a:t> Egzersiz yapın.</a:t>
            </a:r>
          </a:p>
          <a:p>
            <a:pPr eaLnBrk="1" hangingPunct="1">
              <a:buClr>
                <a:srgbClr val="CC0099"/>
              </a:buClr>
              <a:buFont typeface="Wingdings" pitchFamily="2" charset="2"/>
              <a:buChar char="X"/>
            </a:pPr>
            <a:r>
              <a:rPr lang="tr-TR" sz="2400" b="1" smtClean="0">
                <a:latin typeface="Comic Sans MS" pitchFamily="66" charset="0"/>
              </a:rPr>
              <a:t>• </a:t>
            </a:r>
            <a:r>
              <a:rPr lang="tr-TR" sz="2400" smtClean="0">
                <a:latin typeface="Comic Sans MS" pitchFamily="66" charset="0"/>
              </a:rPr>
              <a:t>Yürüyün, koşun, herhangi bir sporla uğraşın.</a:t>
            </a:r>
          </a:p>
        </p:txBody>
      </p:sp>
      <p:sp>
        <p:nvSpPr>
          <p:cNvPr id="36866" name="Rectangle 2"/>
          <p:cNvSpPr>
            <a:spLocks noGrp="1" noChangeArrowheads="1"/>
          </p:cNvSpPr>
          <p:nvPr>
            <p:ph type="title"/>
          </p:nvPr>
        </p:nvSpPr>
        <p:spPr/>
        <p:txBody>
          <a:bodyPr/>
          <a:lstStyle/>
          <a:p>
            <a:pPr algn="ctr" eaLnBrk="1" fontAlgn="auto" hangingPunct="1">
              <a:spcAft>
                <a:spcPts val="0"/>
              </a:spcAft>
              <a:defRPr/>
            </a:pPr>
            <a:r>
              <a:rPr lang="tr-TR" sz="2800" b="1" u="sng" dirty="0" smtClean="0">
                <a:solidFill>
                  <a:schemeClr val="tx2">
                    <a:satMod val="130000"/>
                  </a:schemeClr>
                </a:solidFill>
                <a:latin typeface="Comic Sans MS" pitchFamily="66" charset="0"/>
              </a:rPr>
              <a:t>XIV- SINAVLARI NASIL ATLATIRIM?</a:t>
            </a: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36866"/>
                                        </p:tgtEl>
                                        <p:attrNameLst>
                                          <p:attrName>style.color</p:attrName>
                                        </p:attrNameLst>
                                      </p:cBhvr>
                                      <p:to>
                                        <p:clrVal>
                                          <a:srgbClr val="FF0000"/>
                                        </p:clrVal>
                                      </p:to>
                                    </p:set>
                                    <p:set>
                                      <p:cBhvr>
                                        <p:cTn id="7" dur="500" autoRev="1" fill="hold"/>
                                        <p:tgtEl>
                                          <p:spTgt spid="36866"/>
                                        </p:tgtEl>
                                        <p:attrNameLst>
                                          <p:attrName>fillcolor</p:attrName>
                                        </p:attrNameLst>
                                      </p:cBhvr>
                                      <p:to>
                                        <p:clrVal>
                                          <a:srgbClr val="FF0000"/>
                                        </p:clrVal>
                                      </p:to>
                                    </p:set>
                                    <p:set>
                                      <p:cBhvr>
                                        <p:cTn id="8" dur="500" autoRev="1" fill="hold"/>
                                        <p:tgtEl>
                                          <p:spTgt spid="36866"/>
                                        </p:tgtEl>
                                        <p:attrNameLst>
                                          <p:attrName>fill.type</p:attrName>
                                        </p:attrNameLst>
                                      </p:cBhvr>
                                      <p:to>
                                        <p:strVal val="solid"/>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9"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p:cTn id="20"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2">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p:cTn id="27"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9"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 calcmode="lin" valueType="num">
                                      <p:cBhvr>
                                        <p:cTn id="34" dur="1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2">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9" presetClass="entr" presetSubtype="0"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 calcmode="lin" valueType="num">
                                      <p:cBhvr>
                                        <p:cTn id="41" dur="1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3" dur="1000"/>
                                        <p:tgtEl>
                                          <p:spTgt spid="2">
                                            <p:txEl>
                                              <p:pRg st="4" end="4"/>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9" presetClass="entr" presetSubtype="0" fill="hold" nodeType="click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 calcmode="lin" valueType="num">
                                      <p:cBhvr>
                                        <p:cTn id="48" dur="1000" fill="hold"/>
                                        <p:tgtEl>
                                          <p:spTgt spid="2">
                                            <p:txEl>
                                              <p:pRg st="5" end="5"/>
                                            </p:txEl>
                                          </p:spTgt>
                                        </p:tgtEl>
                                        <p:attrNameLst>
                                          <p:attrName>ppt_x</p:attrName>
                                        </p:attrNameLst>
                                      </p:cBhvr>
                                      <p:tavLst>
                                        <p:tav tm="0">
                                          <p:val>
                                            <p:strVal val="#ppt_x-.2"/>
                                          </p:val>
                                        </p:tav>
                                        <p:tav tm="100000">
                                          <p:val>
                                            <p:strVal val="#ppt_x"/>
                                          </p:val>
                                        </p:tav>
                                      </p:tavLst>
                                    </p:anim>
                                    <p:anim calcmode="lin" valueType="num">
                                      <p:cBhvr>
                                        <p:cTn id="49" dur="1000" fill="hold"/>
                                        <p:tgtEl>
                                          <p:spTgt spid="2">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50" dur="1000"/>
                                        <p:tgtEl>
                                          <p:spTgt spid="2">
                                            <p:txEl>
                                              <p:pRg st="5" end="5"/>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9" presetClass="entr" presetSubtype="0" fill="hold"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 calcmode="lin" valueType="num">
                                      <p:cBhvr>
                                        <p:cTn id="55" dur="1000" fill="hold"/>
                                        <p:tgtEl>
                                          <p:spTgt spid="2">
                                            <p:txEl>
                                              <p:pRg st="6" end="6"/>
                                            </p:txEl>
                                          </p:spTgt>
                                        </p:tgtEl>
                                        <p:attrNameLst>
                                          <p:attrName>ppt_x</p:attrName>
                                        </p:attrNameLst>
                                      </p:cBhvr>
                                      <p:tavLst>
                                        <p:tav tm="0">
                                          <p:val>
                                            <p:strVal val="#ppt_x-.2"/>
                                          </p:val>
                                        </p:tav>
                                        <p:tav tm="100000">
                                          <p:val>
                                            <p:strVal val="#ppt_x"/>
                                          </p:val>
                                        </p:tav>
                                      </p:tavLst>
                                    </p:anim>
                                    <p:anim calcmode="lin" valueType="num">
                                      <p:cBhvr>
                                        <p:cTn id="56" dur="1000" fill="hold"/>
                                        <p:tgtEl>
                                          <p:spTgt spid="2">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7" dur="1000"/>
                                        <p:tgtEl>
                                          <p:spTgt spid="2">
                                            <p:txEl>
                                              <p:pRg st="6" end="6"/>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9" presetClass="entr" presetSubtype="0" fill="hold" nodeType="clickEffect">
                                  <p:stCondLst>
                                    <p:cond delay="0"/>
                                  </p:stCondLst>
                                  <p:childTnLst>
                                    <p:set>
                                      <p:cBhvr>
                                        <p:cTn id="61" dur="1" fill="hold">
                                          <p:stCondLst>
                                            <p:cond delay="0"/>
                                          </p:stCondLst>
                                        </p:cTn>
                                        <p:tgtEl>
                                          <p:spTgt spid="2">
                                            <p:txEl>
                                              <p:pRg st="7" end="7"/>
                                            </p:txEl>
                                          </p:spTgt>
                                        </p:tgtEl>
                                        <p:attrNameLst>
                                          <p:attrName>style.visibility</p:attrName>
                                        </p:attrNameLst>
                                      </p:cBhvr>
                                      <p:to>
                                        <p:strVal val="visible"/>
                                      </p:to>
                                    </p:set>
                                    <p:anim calcmode="lin" valueType="num">
                                      <p:cBhvr>
                                        <p:cTn id="62" dur="1000" fill="hold"/>
                                        <p:tgtEl>
                                          <p:spTgt spid="2">
                                            <p:txEl>
                                              <p:pRg st="7" end="7"/>
                                            </p:txEl>
                                          </p:spTgt>
                                        </p:tgtEl>
                                        <p:attrNameLst>
                                          <p:attrName>ppt_x</p:attrName>
                                        </p:attrNameLst>
                                      </p:cBhvr>
                                      <p:tavLst>
                                        <p:tav tm="0">
                                          <p:val>
                                            <p:strVal val="#ppt_x-.2"/>
                                          </p:val>
                                        </p:tav>
                                        <p:tav tm="100000">
                                          <p:val>
                                            <p:strVal val="#ppt_x"/>
                                          </p:val>
                                        </p:tav>
                                      </p:tavLst>
                                    </p:anim>
                                    <p:anim calcmode="lin" valueType="num">
                                      <p:cBhvr>
                                        <p:cTn id="63" dur="1000" fill="hold"/>
                                        <p:tgtEl>
                                          <p:spTgt spid="2">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64" dur="1000"/>
                                        <p:tgtEl>
                                          <p:spTgt spid="2">
                                            <p:txEl>
                                              <p:pRg st="7" end="7"/>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9" presetClass="entr" presetSubtype="0" fill="hold" nodeType="clickEffect">
                                  <p:stCondLst>
                                    <p:cond delay="0"/>
                                  </p:stCondLst>
                                  <p:childTnLst>
                                    <p:set>
                                      <p:cBhvr>
                                        <p:cTn id="68" dur="1" fill="hold">
                                          <p:stCondLst>
                                            <p:cond delay="0"/>
                                          </p:stCondLst>
                                        </p:cTn>
                                        <p:tgtEl>
                                          <p:spTgt spid="2">
                                            <p:txEl>
                                              <p:pRg st="8" end="8"/>
                                            </p:txEl>
                                          </p:spTgt>
                                        </p:tgtEl>
                                        <p:attrNameLst>
                                          <p:attrName>style.visibility</p:attrName>
                                        </p:attrNameLst>
                                      </p:cBhvr>
                                      <p:to>
                                        <p:strVal val="visible"/>
                                      </p:to>
                                    </p:set>
                                    <p:anim calcmode="lin" valueType="num">
                                      <p:cBhvr>
                                        <p:cTn id="69" dur="1000" fill="hold"/>
                                        <p:tgtEl>
                                          <p:spTgt spid="2">
                                            <p:txEl>
                                              <p:pRg st="8" end="8"/>
                                            </p:txEl>
                                          </p:spTgt>
                                        </p:tgtEl>
                                        <p:attrNameLst>
                                          <p:attrName>ppt_x</p:attrName>
                                        </p:attrNameLst>
                                      </p:cBhvr>
                                      <p:tavLst>
                                        <p:tav tm="0">
                                          <p:val>
                                            <p:strVal val="#ppt_x-.2"/>
                                          </p:val>
                                        </p:tav>
                                        <p:tav tm="100000">
                                          <p:val>
                                            <p:strVal val="#ppt_x"/>
                                          </p:val>
                                        </p:tav>
                                      </p:tavLst>
                                    </p:anim>
                                    <p:anim calcmode="lin" valueType="num">
                                      <p:cBhvr>
                                        <p:cTn id="70" dur="1000" fill="hold"/>
                                        <p:tgtEl>
                                          <p:spTgt spid="2">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71"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MURAT İ.Ö.O\2010-2011\GEREKLİ BELGELER\SUNULAR\SUNU RESİM\sinav2.jpg"/>
          <p:cNvPicPr>
            <a:picLocks noChangeAspect="1" noChangeArrowheads="1"/>
          </p:cNvPicPr>
          <p:nvPr/>
        </p:nvPicPr>
        <p:blipFill>
          <a:blip r:embed="rId2"/>
          <a:srcRect/>
          <a:stretch>
            <a:fillRect/>
          </a:stretch>
        </p:blipFill>
        <p:spPr bwMode="auto">
          <a:xfrm>
            <a:off x="6858000" y="838200"/>
            <a:ext cx="2079625" cy="2079625"/>
          </a:xfrm>
          <a:prstGeom prst="ellipse">
            <a:avLst/>
          </a:prstGeom>
          <a:ln>
            <a:noFill/>
          </a:ln>
          <a:effectLst>
            <a:softEdge rad="112500"/>
          </a:effectLst>
        </p:spPr>
      </p:pic>
      <p:pic>
        <p:nvPicPr>
          <p:cNvPr id="66563" name="Picture 4" descr="D:\MURAT İ.Ö.O\2010-2011\GEREKLİ BELGELER\SUNULAR\SUNU RESİM\soru-i%C5%9Faret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29875">
            <a:off x="165100" y="239713"/>
            <a:ext cx="1211263"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2"/>
          <p:cNvSpPr>
            <a:spLocks noGrp="1" noChangeArrowheads="1"/>
          </p:cNvSpPr>
          <p:nvPr>
            <p:ph type="title"/>
          </p:nvPr>
        </p:nvSpPr>
        <p:spPr/>
        <p:txBody>
          <a:bodyPr/>
          <a:lstStyle/>
          <a:p>
            <a:pPr eaLnBrk="1" fontAlgn="auto" hangingPunct="1">
              <a:spcAft>
                <a:spcPts val="0"/>
              </a:spcAft>
              <a:defRPr/>
            </a:pPr>
            <a:r>
              <a:rPr lang="tr-TR" sz="2800" b="1" u="sng" dirty="0" smtClean="0">
                <a:solidFill>
                  <a:schemeClr val="tx2">
                    <a:satMod val="130000"/>
                  </a:schemeClr>
                </a:solidFill>
                <a:latin typeface="Comic Sans MS" pitchFamily="66" charset="0"/>
              </a:rPr>
              <a:t>SINAVLARI NASIL ATLATIRIM?</a:t>
            </a:r>
          </a:p>
        </p:txBody>
      </p:sp>
      <p:sp>
        <p:nvSpPr>
          <p:cNvPr id="70661" name="Rectangle 3"/>
          <p:cNvSpPr>
            <a:spLocks noGrp="1" noChangeArrowheads="1"/>
          </p:cNvSpPr>
          <p:nvPr>
            <p:ph idx="1"/>
          </p:nvPr>
        </p:nvSpPr>
        <p:spPr/>
        <p:txBody>
          <a:bodyPr/>
          <a:lstStyle/>
          <a:p>
            <a:pPr eaLnBrk="1" hangingPunct="1">
              <a:lnSpc>
                <a:spcPct val="80000"/>
              </a:lnSpc>
              <a:buClr>
                <a:srgbClr val="FF0000"/>
              </a:buClr>
              <a:buFont typeface="Wingdings 2" pitchFamily="18" charset="2"/>
              <a:buChar char="d"/>
            </a:pPr>
            <a:r>
              <a:rPr lang="tr-TR" sz="2000" b="1" smtClean="0"/>
              <a:t>• </a:t>
            </a:r>
            <a:r>
              <a:rPr lang="tr-TR" sz="2400" smtClean="0">
                <a:latin typeface="Comic Sans MS" pitchFamily="66" charset="0"/>
              </a:rPr>
              <a:t>Olumlu düşünün.</a:t>
            </a:r>
          </a:p>
          <a:p>
            <a:pPr eaLnBrk="1" hangingPunct="1">
              <a:lnSpc>
                <a:spcPct val="80000"/>
              </a:lnSpc>
              <a:buClr>
                <a:srgbClr val="FF0000"/>
              </a:buClr>
              <a:buFont typeface="Wingdings 2" pitchFamily="18" charset="2"/>
              <a:buChar char="d"/>
            </a:pPr>
            <a:r>
              <a:rPr lang="tr-TR" sz="2400" smtClean="0">
                <a:latin typeface="Comic Sans MS" pitchFamily="66" charset="0"/>
              </a:rPr>
              <a:t>• Elinizden gelenin en iyisini yapın.</a:t>
            </a:r>
          </a:p>
          <a:p>
            <a:pPr eaLnBrk="1" hangingPunct="1">
              <a:lnSpc>
                <a:spcPct val="80000"/>
              </a:lnSpc>
              <a:buClr>
                <a:srgbClr val="FF0000"/>
              </a:buClr>
              <a:buFont typeface="Wingdings 2" pitchFamily="18" charset="2"/>
              <a:buChar char="d"/>
            </a:pPr>
            <a:r>
              <a:rPr lang="tr-TR" sz="2400" smtClean="0">
                <a:latin typeface="Comic Sans MS" pitchFamily="66" charset="0"/>
              </a:rPr>
              <a:t>• Hiç kimse daha fazlasını yapamaz.</a:t>
            </a:r>
          </a:p>
          <a:p>
            <a:pPr eaLnBrk="1" hangingPunct="1">
              <a:lnSpc>
                <a:spcPct val="80000"/>
              </a:lnSpc>
              <a:buClr>
                <a:srgbClr val="FF0000"/>
              </a:buClr>
              <a:buFont typeface="Wingdings 2" pitchFamily="18" charset="2"/>
              <a:buChar char="d"/>
            </a:pPr>
            <a:r>
              <a:rPr lang="tr-TR" sz="2400" smtClean="0">
                <a:latin typeface="Comic Sans MS" pitchFamily="66" charset="0"/>
              </a:rPr>
              <a:t>• Tetikte olun.</a:t>
            </a:r>
          </a:p>
          <a:p>
            <a:pPr eaLnBrk="1" hangingPunct="1">
              <a:lnSpc>
                <a:spcPct val="80000"/>
              </a:lnSpc>
              <a:buClr>
                <a:srgbClr val="FF0000"/>
              </a:buClr>
              <a:buFont typeface="Wingdings 2" pitchFamily="18" charset="2"/>
              <a:buChar char="d"/>
            </a:pPr>
            <a:r>
              <a:rPr lang="tr-TR" sz="2400" smtClean="0">
                <a:latin typeface="Comic Sans MS" pitchFamily="66" charset="0"/>
              </a:rPr>
              <a:t> Hasta gibi hissederseniz, endişeleriniz hakkında birileriyle konuşun.</a:t>
            </a:r>
          </a:p>
          <a:p>
            <a:pPr eaLnBrk="1" hangingPunct="1">
              <a:lnSpc>
                <a:spcPct val="80000"/>
              </a:lnSpc>
              <a:buClr>
                <a:srgbClr val="FF0000"/>
              </a:buClr>
              <a:buFont typeface="Wingdings 2" pitchFamily="18" charset="2"/>
              <a:buChar char="d"/>
            </a:pPr>
            <a:r>
              <a:rPr lang="tr-TR" sz="2400" smtClean="0">
                <a:latin typeface="Comic Sans MS" pitchFamily="66" charset="0"/>
              </a:rPr>
              <a:t> Çok rahat davranmayın.</a:t>
            </a:r>
          </a:p>
          <a:p>
            <a:pPr eaLnBrk="1" hangingPunct="1">
              <a:lnSpc>
                <a:spcPct val="80000"/>
              </a:lnSpc>
              <a:buClr>
                <a:srgbClr val="FF0000"/>
              </a:buClr>
              <a:buFont typeface="Wingdings 2" pitchFamily="18" charset="2"/>
              <a:buChar char="d"/>
            </a:pPr>
            <a:r>
              <a:rPr lang="tr-TR" sz="2400" smtClean="0">
                <a:latin typeface="Comic Sans MS" pitchFamily="66" charset="0"/>
              </a:rPr>
              <a:t>• Sınav konusunda biraz endişe çok çalışmanızı sağlar.</a:t>
            </a:r>
          </a:p>
          <a:p>
            <a:pPr eaLnBrk="1" hangingPunct="1">
              <a:lnSpc>
                <a:spcPct val="80000"/>
              </a:lnSpc>
              <a:buClr>
                <a:srgbClr val="FF0000"/>
              </a:buClr>
              <a:buFont typeface="Wingdings 2" pitchFamily="18" charset="2"/>
              <a:buChar char="d"/>
            </a:pPr>
            <a:r>
              <a:rPr lang="tr-TR" sz="2400" smtClean="0">
                <a:latin typeface="Comic Sans MS" pitchFamily="66" charset="0"/>
              </a:rPr>
              <a:t>• Eğer sınavdan sonra bu konuyu konuşmak istemiyorsanız, konuşmayın. Aslında bu konuda hiç düşünmeyin bile. Yapılan yapılmıştır. Yazdıklarınızı değiştiremezsiniz.</a:t>
            </a: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37890"/>
                                        </p:tgtEl>
                                        <p:attrNameLst>
                                          <p:attrName>style.color</p:attrName>
                                        </p:attrNameLst>
                                      </p:cBhvr>
                                      <p:to>
                                        <p:clrVal>
                                          <a:srgbClr val="008000"/>
                                        </p:clrVal>
                                      </p:to>
                                    </p:set>
                                    <p:set>
                                      <p:cBhvr>
                                        <p:cTn id="7" dur="500" autoRev="1" fill="hold"/>
                                        <p:tgtEl>
                                          <p:spTgt spid="37890"/>
                                        </p:tgtEl>
                                        <p:attrNameLst>
                                          <p:attrName>fillcolor</p:attrName>
                                        </p:attrNameLst>
                                      </p:cBhvr>
                                      <p:to>
                                        <p:clrVal>
                                          <a:srgbClr val="008000"/>
                                        </p:clrVal>
                                      </p:to>
                                    </p:set>
                                    <p:set>
                                      <p:cBhvr>
                                        <p:cTn id="8" dur="500" autoRev="1" fill="hold"/>
                                        <p:tgtEl>
                                          <p:spTgt spid="37890"/>
                                        </p:tgtEl>
                                        <p:attrNameLst>
                                          <p:attrName>fill.type</p:attrName>
                                        </p:attrNameLst>
                                      </p:cBhvr>
                                      <p:to>
                                        <p:strVal val="solid"/>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nodeType="clickEffect">
                                  <p:stCondLst>
                                    <p:cond delay="0"/>
                                  </p:stCondLst>
                                  <p:childTnLst>
                                    <p:set>
                                      <p:cBhvr>
                                        <p:cTn id="12" dur="1" fill="hold">
                                          <p:stCondLst>
                                            <p:cond delay="0"/>
                                          </p:stCondLst>
                                        </p:cTn>
                                        <p:tgtEl>
                                          <p:spTgt spid="70661">
                                            <p:txEl>
                                              <p:pRg st="0" end="0"/>
                                            </p:txEl>
                                          </p:spTgt>
                                        </p:tgtEl>
                                        <p:attrNameLst>
                                          <p:attrName>style.visibility</p:attrName>
                                        </p:attrNameLst>
                                      </p:cBhvr>
                                      <p:to>
                                        <p:strVal val="visible"/>
                                      </p:to>
                                    </p:set>
                                    <p:anim calcmode="lin" valueType="num">
                                      <p:cBhvr>
                                        <p:cTn id="13" dur="1000" fill="hold"/>
                                        <p:tgtEl>
                                          <p:spTgt spid="70661">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7066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066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9" presetClass="entr" presetSubtype="0" fill="hold" nodeType="clickEffect">
                                  <p:stCondLst>
                                    <p:cond delay="0"/>
                                  </p:stCondLst>
                                  <p:childTnLst>
                                    <p:set>
                                      <p:cBhvr>
                                        <p:cTn id="19" dur="1" fill="hold">
                                          <p:stCondLst>
                                            <p:cond delay="0"/>
                                          </p:stCondLst>
                                        </p:cTn>
                                        <p:tgtEl>
                                          <p:spTgt spid="70661">
                                            <p:txEl>
                                              <p:pRg st="1" end="1"/>
                                            </p:txEl>
                                          </p:spTgt>
                                        </p:tgtEl>
                                        <p:attrNameLst>
                                          <p:attrName>style.visibility</p:attrName>
                                        </p:attrNameLst>
                                      </p:cBhvr>
                                      <p:to>
                                        <p:strVal val="visible"/>
                                      </p:to>
                                    </p:set>
                                    <p:anim calcmode="lin" valueType="num">
                                      <p:cBhvr>
                                        <p:cTn id="20" dur="1000" fill="hold"/>
                                        <p:tgtEl>
                                          <p:spTgt spid="70661">
                                            <p:txEl>
                                              <p:pRg st="1" end="1"/>
                                            </p:txEl>
                                          </p:spTgt>
                                        </p:tgtEl>
                                        <p:attrNameLst>
                                          <p:attrName>ppt_x</p:attrName>
                                        </p:attrNameLst>
                                      </p:cBhvr>
                                      <p:tavLst>
                                        <p:tav tm="0">
                                          <p:val>
                                            <p:strVal val="#ppt_x-.2"/>
                                          </p:val>
                                        </p:tav>
                                        <p:tav tm="100000">
                                          <p:val>
                                            <p:strVal val="#ppt_x"/>
                                          </p:val>
                                        </p:tav>
                                      </p:tavLst>
                                    </p:anim>
                                    <p:anim calcmode="lin" valueType="num">
                                      <p:cBhvr>
                                        <p:cTn id="21" dur="1000" fill="hold"/>
                                        <p:tgtEl>
                                          <p:spTgt spid="7066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7066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presetSubtype="0" fill="hold" nodeType="clickEffect">
                                  <p:stCondLst>
                                    <p:cond delay="0"/>
                                  </p:stCondLst>
                                  <p:childTnLst>
                                    <p:set>
                                      <p:cBhvr>
                                        <p:cTn id="26" dur="1" fill="hold">
                                          <p:stCondLst>
                                            <p:cond delay="0"/>
                                          </p:stCondLst>
                                        </p:cTn>
                                        <p:tgtEl>
                                          <p:spTgt spid="70661">
                                            <p:txEl>
                                              <p:pRg st="2" end="2"/>
                                            </p:txEl>
                                          </p:spTgt>
                                        </p:tgtEl>
                                        <p:attrNameLst>
                                          <p:attrName>style.visibility</p:attrName>
                                        </p:attrNameLst>
                                      </p:cBhvr>
                                      <p:to>
                                        <p:strVal val="visible"/>
                                      </p:to>
                                    </p:set>
                                    <p:anim calcmode="lin" valueType="num">
                                      <p:cBhvr>
                                        <p:cTn id="27" dur="1000" fill="hold"/>
                                        <p:tgtEl>
                                          <p:spTgt spid="70661">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7066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70661">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9" presetClass="entr" presetSubtype="0" fill="hold" nodeType="clickEffect">
                                  <p:stCondLst>
                                    <p:cond delay="0"/>
                                  </p:stCondLst>
                                  <p:childTnLst>
                                    <p:set>
                                      <p:cBhvr>
                                        <p:cTn id="33" dur="1" fill="hold">
                                          <p:stCondLst>
                                            <p:cond delay="0"/>
                                          </p:stCondLst>
                                        </p:cTn>
                                        <p:tgtEl>
                                          <p:spTgt spid="70661">
                                            <p:txEl>
                                              <p:pRg st="3" end="3"/>
                                            </p:txEl>
                                          </p:spTgt>
                                        </p:tgtEl>
                                        <p:attrNameLst>
                                          <p:attrName>style.visibility</p:attrName>
                                        </p:attrNameLst>
                                      </p:cBhvr>
                                      <p:to>
                                        <p:strVal val="visible"/>
                                      </p:to>
                                    </p:set>
                                    <p:anim calcmode="lin" valueType="num">
                                      <p:cBhvr>
                                        <p:cTn id="34" dur="1000" fill="hold"/>
                                        <p:tgtEl>
                                          <p:spTgt spid="70661">
                                            <p:txEl>
                                              <p:pRg st="3" end="3"/>
                                            </p:txEl>
                                          </p:spTgt>
                                        </p:tgtEl>
                                        <p:attrNameLst>
                                          <p:attrName>ppt_x</p:attrName>
                                        </p:attrNameLst>
                                      </p:cBhvr>
                                      <p:tavLst>
                                        <p:tav tm="0">
                                          <p:val>
                                            <p:strVal val="#ppt_x-.2"/>
                                          </p:val>
                                        </p:tav>
                                        <p:tav tm="100000">
                                          <p:val>
                                            <p:strVal val="#ppt_x"/>
                                          </p:val>
                                        </p:tav>
                                      </p:tavLst>
                                    </p:anim>
                                    <p:anim calcmode="lin" valueType="num">
                                      <p:cBhvr>
                                        <p:cTn id="35" dur="1000" fill="hold"/>
                                        <p:tgtEl>
                                          <p:spTgt spid="70661">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70661">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9" presetClass="entr" presetSubtype="0" fill="hold" nodeType="clickEffect">
                                  <p:stCondLst>
                                    <p:cond delay="0"/>
                                  </p:stCondLst>
                                  <p:childTnLst>
                                    <p:set>
                                      <p:cBhvr>
                                        <p:cTn id="40" dur="1" fill="hold">
                                          <p:stCondLst>
                                            <p:cond delay="0"/>
                                          </p:stCondLst>
                                        </p:cTn>
                                        <p:tgtEl>
                                          <p:spTgt spid="70661">
                                            <p:txEl>
                                              <p:pRg st="4" end="4"/>
                                            </p:txEl>
                                          </p:spTgt>
                                        </p:tgtEl>
                                        <p:attrNameLst>
                                          <p:attrName>style.visibility</p:attrName>
                                        </p:attrNameLst>
                                      </p:cBhvr>
                                      <p:to>
                                        <p:strVal val="visible"/>
                                      </p:to>
                                    </p:set>
                                    <p:anim calcmode="lin" valueType="num">
                                      <p:cBhvr>
                                        <p:cTn id="41" dur="1000" fill="hold"/>
                                        <p:tgtEl>
                                          <p:spTgt spid="70661">
                                            <p:txEl>
                                              <p:pRg st="4" end="4"/>
                                            </p:txEl>
                                          </p:spTgt>
                                        </p:tgtEl>
                                        <p:attrNameLst>
                                          <p:attrName>ppt_x</p:attrName>
                                        </p:attrNameLst>
                                      </p:cBhvr>
                                      <p:tavLst>
                                        <p:tav tm="0">
                                          <p:val>
                                            <p:strVal val="#ppt_x-.2"/>
                                          </p:val>
                                        </p:tav>
                                        <p:tav tm="100000">
                                          <p:val>
                                            <p:strVal val="#ppt_x"/>
                                          </p:val>
                                        </p:tav>
                                      </p:tavLst>
                                    </p:anim>
                                    <p:anim calcmode="lin" valueType="num">
                                      <p:cBhvr>
                                        <p:cTn id="42" dur="1000" fill="hold"/>
                                        <p:tgtEl>
                                          <p:spTgt spid="70661">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3" dur="1000"/>
                                        <p:tgtEl>
                                          <p:spTgt spid="70661">
                                            <p:txEl>
                                              <p:pRg st="4" end="4"/>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9" presetClass="entr" presetSubtype="0" fill="hold" nodeType="clickEffect">
                                  <p:stCondLst>
                                    <p:cond delay="0"/>
                                  </p:stCondLst>
                                  <p:childTnLst>
                                    <p:set>
                                      <p:cBhvr>
                                        <p:cTn id="47" dur="1" fill="hold">
                                          <p:stCondLst>
                                            <p:cond delay="0"/>
                                          </p:stCondLst>
                                        </p:cTn>
                                        <p:tgtEl>
                                          <p:spTgt spid="70661">
                                            <p:txEl>
                                              <p:pRg st="5" end="5"/>
                                            </p:txEl>
                                          </p:spTgt>
                                        </p:tgtEl>
                                        <p:attrNameLst>
                                          <p:attrName>style.visibility</p:attrName>
                                        </p:attrNameLst>
                                      </p:cBhvr>
                                      <p:to>
                                        <p:strVal val="visible"/>
                                      </p:to>
                                    </p:set>
                                    <p:anim calcmode="lin" valueType="num">
                                      <p:cBhvr>
                                        <p:cTn id="48" dur="1000" fill="hold"/>
                                        <p:tgtEl>
                                          <p:spTgt spid="70661">
                                            <p:txEl>
                                              <p:pRg st="5" end="5"/>
                                            </p:txEl>
                                          </p:spTgt>
                                        </p:tgtEl>
                                        <p:attrNameLst>
                                          <p:attrName>ppt_x</p:attrName>
                                        </p:attrNameLst>
                                      </p:cBhvr>
                                      <p:tavLst>
                                        <p:tav tm="0">
                                          <p:val>
                                            <p:strVal val="#ppt_x-.2"/>
                                          </p:val>
                                        </p:tav>
                                        <p:tav tm="100000">
                                          <p:val>
                                            <p:strVal val="#ppt_x"/>
                                          </p:val>
                                        </p:tav>
                                      </p:tavLst>
                                    </p:anim>
                                    <p:anim calcmode="lin" valueType="num">
                                      <p:cBhvr>
                                        <p:cTn id="49" dur="1000" fill="hold"/>
                                        <p:tgtEl>
                                          <p:spTgt spid="70661">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50" dur="1000"/>
                                        <p:tgtEl>
                                          <p:spTgt spid="70661">
                                            <p:txEl>
                                              <p:pRg st="5" end="5"/>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9" presetClass="entr" presetSubtype="0" fill="hold" nodeType="clickEffect">
                                  <p:stCondLst>
                                    <p:cond delay="0"/>
                                  </p:stCondLst>
                                  <p:childTnLst>
                                    <p:set>
                                      <p:cBhvr>
                                        <p:cTn id="54" dur="1" fill="hold">
                                          <p:stCondLst>
                                            <p:cond delay="0"/>
                                          </p:stCondLst>
                                        </p:cTn>
                                        <p:tgtEl>
                                          <p:spTgt spid="70661">
                                            <p:txEl>
                                              <p:pRg st="6" end="6"/>
                                            </p:txEl>
                                          </p:spTgt>
                                        </p:tgtEl>
                                        <p:attrNameLst>
                                          <p:attrName>style.visibility</p:attrName>
                                        </p:attrNameLst>
                                      </p:cBhvr>
                                      <p:to>
                                        <p:strVal val="visible"/>
                                      </p:to>
                                    </p:set>
                                    <p:anim calcmode="lin" valueType="num">
                                      <p:cBhvr>
                                        <p:cTn id="55" dur="1000" fill="hold"/>
                                        <p:tgtEl>
                                          <p:spTgt spid="70661">
                                            <p:txEl>
                                              <p:pRg st="6" end="6"/>
                                            </p:txEl>
                                          </p:spTgt>
                                        </p:tgtEl>
                                        <p:attrNameLst>
                                          <p:attrName>ppt_x</p:attrName>
                                        </p:attrNameLst>
                                      </p:cBhvr>
                                      <p:tavLst>
                                        <p:tav tm="0">
                                          <p:val>
                                            <p:strVal val="#ppt_x-.2"/>
                                          </p:val>
                                        </p:tav>
                                        <p:tav tm="100000">
                                          <p:val>
                                            <p:strVal val="#ppt_x"/>
                                          </p:val>
                                        </p:tav>
                                      </p:tavLst>
                                    </p:anim>
                                    <p:anim calcmode="lin" valueType="num">
                                      <p:cBhvr>
                                        <p:cTn id="56" dur="1000" fill="hold"/>
                                        <p:tgtEl>
                                          <p:spTgt spid="70661">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7" dur="1000"/>
                                        <p:tgtEl>
                                          <p:spTgt spid="70661">
                                            <p:txEl>
                                              <p:pRg st="6" end="6"/>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9" presetClass="entr" presetSubtype="0" fill="hold" nodeType="clickEffect">
                                  <p:stCondLst>
                                    <p:cond delay="0"/>
                                  </p:stCondLst>
                                  <p:childTnLst>
                                    <p:set>
                                      <p:cBhvr>
                                        <p:cTn id="61" dur="1" fill="hold">
                                          <p:stCondLst>
                                            <p:cond delay="0"/>
                                          </p:stCondLst>
                                        </p:cTn>
                                        <p:tgtEl>
                                          <p:spTgt spid="70661">
                                            <p:txEl>
                                              <p:pRg st="7" end="7"/>
                                            </p:txEl>
                                          </p:spTgt>
                                        </p:tgtEl>
                                        <p:attrNameLst>
                                          <p:attrName>style.visibility</p:attrName>
                                        </p:attrNameLst>
                                      </p:cBhvr>
                                      <p:to>
                                        <p:strVal val="visible"/>
                                      </p:to>
                                    </p:set>
                                    <p:anim calcmode="lin" valueType="num">
                                      <p:cBhvr>
                                        <p:cTn id="62" dur="1000" fill="hold"/>
                                        <p:tgtEl>
                                          <p:spTgt spid="70661">
                                            <p:txEl>
                                              <p:pRg st="7" end="7"/>
                                            </p:txEl>
                                          </p:spTgt>
                                        </p:tgtEl>
                                        <p:attrNameLst>
                                          <p:attrName>ppt_x</p:attrName>
                                        </p:attrNameLst>
                                      </p:cBhvr>
                                      <p:tavLst>
                                        <p:tav tm="0">
                                          <p:val>
                                            <p:strVal val="#ppt_x-.2"/>
                                          </p:val>
                                        </p:tav>
                                        <p:tav tm="100000">
                                          <p:val>
                                            <p:strVal val="#ppt_x"/>
                                          </p:val>
                                        </p:tav>
                                      </p:tavLst>
                                    </p:anim>
                                    <p:anim calcmode="lin" valueType="num">
                                      <p:cBhvr>
                                        <p:cTn id="63" dur="1000" fill="hold"/>
                                        <p:tgtEl>
                                          <p:spTgt spid="70661">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64" dur="1000"/>
                                        <p:tgtEl>
                                          <p:spTgt spid="7066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p:txBody>
          <a:bodyPr vert="horz" wrap="square" lIns="91440" tIns="45720" rIns="91440" bIns="45720" numCol="1" anchorCtr="0" compatLnSpc="1">
            <a:prstTxWarp prst="textNoShape">
              <a:avLst/>
            </a:prstTxWarp>
          </a:bodyPr>
          <a:lstStyle/>
          <a:p>
            <a:pPr algn="ctr" eaLnBrk="1" hangingPunct="1"/>
            <a:r>
              <a:rPr lang="tr-TR" sz="4000" b="1" smtClean="0">
                <a:solidFill>
                  <a:srgbClr val="CC0099"/>
                </a:solidFill>
                <a:effectLst/>
              </a:rPr>
              <a:t>UNUTMAYINIZ Kİ.</a:t>
            </a:r>
          </a:p>
        </p:txBody>
      </p:sp>
      <p:sp>
        <p:nvSpPr>
          <p:cNvPr id="74755" name="Rectangle 3"/>
          <p:cNvSpPr>
            <a:spLocks noGrp="1" noChangeArrowheads="1"/>
          </p:cNvSpPr>
          <p:nvPr>
            <p:ph idx="1"/>
          </p:nvPr>
        </p:nvSpPr>
        <p:spPr>
          <a:xfrm>
            <a:off x="609600" y="1447800"/>
            <a:ext cx="8324850" cy="5410200"/>
          </a:xfrm>
        </p:spPr>
        <p:txBody>
          <a:bodyPr/>
          <a:lstStyle/>
          <a:p>
            <a:pPr algn="ctr" eaLnBrk="1" hangingPunct="1">
              <a:buFont typeface="Wingdings" pitchFamily="2" charset="2"/>
              <a:buNone/>
            </a:pPr>
            <a:r>
              <a:rPr lang="tr-TR" sz="4000" b="1" smtClean="0">
                <a:latin typeface="Monotype Corsiva" pitchFamily="66" charset="0"/>
                <a:cs typeface="Times New Roman" pitchFamily="18" charset="0"/>
              </a:rPr>
              <a:t>Üşüyen insan,ateşi düşünerek ısınmaz.</a:t>
            </a:r>
            <a:endParaRPr lang="tr-TR" sz="4000" smtClean="0">
              <a:latin typeface="Monotype Corsiva" pitchFamily="66" charset="0"/>
              <a:ea typeface="Arial Unicode MS" pitchFamily="34" charset="-128"/>
              <a:cs typeface="Arial Unicode MS" pitchFamily="34" charset="-128"/>
            </a:endParaRPr>
          </a:p>
          <a:p>
            <a:pPr algn="ctr" eaLnBrk="1" hangingPunct="1">
              <a:buFont typeface="Wingdings" pitchFamily="2" charset="2"/>
              <a:buNone/>
            </a:pPr>
            <a:r>
              <a:rPr lang="tr-TR" sz="4000" b="1" smtClean="0">
                <a:latin typeface="Monotype Corsiva" pitchFamily="66" charset="0"/>
                <a:cs typeface="Times New Roman" pitchFamily="18" charset="0"/>
              </a:rPr>
              <a:t>Acıkan  insan nefis yemekleri düşünerek açlığını gidermez.</a:t>
            </a:r>
          </a:p>
          <a:p>
            <a:pPr algn="ctr" eaLnBrk="1" hangingPunct="1">
              <a:buFont typeface="Wingdings" pitchFamily="2" charset="2"/>
              <a:buNone/>
            </a:pPr>
            <a:endParaRPr lang="tr-TR" sz="4000" smtClean="0">
              <a:latin typeface="Monotype Corsiva" pitchFamily="66" charset="0"/>
              <a:ea typeface="Arial Unicode MS" pitchFamily="34" charset="-128"/>
              <a:cs typeface="Arial Unicode MS" pitchFamily="34" charset="-128"/>
            </a:endParaRPr>
          </a:p>
          <a:p>
            <a:pPr algn="ctr" eaLnBrk="1" hangingPunct="1">
              <a:buFont typeface="Wingdings" pitchFamily="2" charset="2"/>
              <a:buNone/>
            </a:pPr>
            <a:r>
              <a:rPr lang="tr-TR" sz="4000" b="1" smtClean="0">
                <a:solidFill>
                  <a:srgbClr val="CC0099"/>
                </a:solidFill>
                <a:latin typeface="Monotype Corsiva" pitchFamily="66" charset="0"/>
                <a:cs typeface="Times New Roman" pitchFamily="18" charset="0"/>
              </a:rPr>
              <a:t>Sen de sadece çalışmak gerektiğini düşünerek başarılı olamazsın.</a:t>
            </a:r>
            <a:endParaRPr lang="tr-TR" sz="4000" smtClean="0">
              <a:solidFill>
                <a:srgbClr val="CC0099"/>
              </a:solidFill>
              <a:latin typeface="Monotype Corsiva" pitchFamily="66" charset="0"/>
              <a:ea typeface="Arial Unicode MS" pitchFamily="34" charset="-128"/>
              <a:cs typeface="Arial Unicode MS" pitchFamily="34" charset="-128"/>
            </a:endParaRPr>
          </a:p>
          <a:p>
            <a:pPr algn="ctr" eaLnBrk="1" hangingPunct="1">
              <a:buFont typeface="Wingdings" pitchFamily="2" charset="2"/>
              <a:buNone/>
            </a:pPr>
            <a:r>
              <a:rPr lang="tr-TR" sz="4000" b="1" smtClean="0">
                <a:latin typeface="Monotype Corsiva" pitchFamily="66" charset="0"/>
                <a:cs typeface="Times New Roman" pitchFamily="18" charset="0"/>
              </a:rPr>
              <a:t>Düşündüğün yeter;haydi şimdi düşündüklerini </a:t>
            </a:r>
            <a:r>
              <a:rPr lang="tr-TR" sz="4000" b="1" u="sng" smtClean="0">
                <a:latin typeface="Monotype Corsiva" pitchFamily="66" charset="0"/>
                <a:cs typeface="Times New Roman" pitchFamily="18" charset="0"/>
              </a:rPr>
              <a:t>UYGULA.</a:t>
            </a: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mph" presetSubtype="0" fill="hold" nodeType="clickEffect">
                                  <p:stCondLst>
                                    <p:cond delay="0"/>
                                  </p:stCondLst>
                                  <p:iterate type="lt">
                                    <p:tmPct val="10000"/>
                                  </p:iterate>
                                  <p:childTnLst>
                                    <p:set>
                                      <p:cBhvr override="childStyle">
                                        <p:cTn id="6" dur="500" autoRev="1" fill="hold"/>
                                        <p:tgtEl>
                                          <p:spTgt spid="74755">
                                            <p:txEl>
                                              <p:pRg st="4" end="4"/>
                                            </p:txEl>
                                          </p:spTgt>
                                        </p:tgtEl>
                                        <p:attrNameLst>
                                          <p:attrName>style.color</p:attrName>
                                        </p:attrNameLst>
                                      </p:cBhvr>
                                      <p:to>
                                        <p:clrVal>
                                          <a:schemeClr val="accent2"/>
                                        </p:clrVal>
                                      </p:to>
                                    </p:set>
                                    <p:set>
                                      <p:cBhvr>
                                        <p:cTn id="7" dur="500" autoRev="1" fill="hold"/>
                                        <p:tgtEl>
                                          <p:spTgt spid="74755">
                                            <p:txEl>
                                              <p:pRg st="4" end="4"/>
                                            </p:txEl>
                                          </p:spTgt>
                                        </p:tgtEl>
                                        <p:attrNameLst>
                                          <p:attrName>fillcolor</p:attrName>
                                        </p:attrNameLst>
                                      </p:cBhvr>
                                      <p:to>
                                        <p:clrVal>
                                          <a:schemeClr val="accent2"/>
                                        </p:clrVal>
                                      </p:to>
                                    </p:set>
                                    <p:set>
                                      <p:cBhvr>
                                        <p:cTn id="8" dur="500" autoRev="1" fill="hold"/>
                                        <p:tgtEl>
                                          <p:spTgt spid="7475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D:\DUVAR KAĞITLARIM\Videolarım\flower-border-fra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3"/>
          <p:cNvSpPr>
            <a:spLocks noGrp="1" noChangeArrowheads="1"/>
          </p:cNvSpPr>
          <p:nvPr>
            <p:ph type="body" idx="1"/>
          </p:nvPr>
        </p:nvSpPr>
        <p:spPr>
          <a:xfrm>
            <a:off x="0" y="714375"/>
            <a:ext cx="8358188" cy="5381625"/>
          </a:xfrm>
        </p:spPr>
        <p:txBody>
          <a:bodyPr/>
          <a:lstStyle/>
          <a:p>
            <a:pPr algn="r">
              <a:buFont typeface="Monotype Sorts" pitchFamily="2" charset="2"/>
              <a:buNone/>
            </a:pPr>
            <a:r>
              <a:rPr lang="tr-TR" sz="8000" smtClean="0">
                <a:solidFill>
                  <a:srgbClr val="FF0000"/>
                </a:solidFill>
                <a:latin typeface="Blackadder ITC" pitchFamily="82" charset="0"/>
              </a:rPr>
              <a:t>Dinlediğiniz için </a:t>
            </a:r>
          </a:p>
          <a:p>
            <a:pPr algn="r">
              <a:buFont typeface="Monotype Sorts" pitchFamily="2" charset="2"/>
              <a:buNone/>
            </a:pPr>
            <a:r>
              <a:rPr lang="tr-TR" sz="8000" smtClean="0">
                <a:solidFill>
                  <a:srgbClr val="FF0000"/>
                </a:solidFill>
                <a:latin typeface="Blackadder ITC" pitchFamily="82" charset="0"/>
              </a:rPr>
              <a:t>Teşekkürler</a:t>
            </a:r>
          </a:p>
        </p:txBody>
      </p:sp>
      <p:pic>
        <p:nvPicPr>
          <p:cNvPr id="71684" name="Picture 2" descr="D:\DUVAR KAĞITLARI\GİFLER\animasyon\yaprak (5).png"/>
          <p:cNvPicPr>
            <a:picLocks noChangeAspect="1" noChangeArrowheads="1"/>
          </p:cNvPicPr>
          <p:nvPr/>
        </p:nvPicPr>
        <p:blipFill>
          <a:blip r:embed="rId3" cstate="print">
            <a:extLst>
              <a:ext uri="{28A0092B-C50C-407E-A947-70E740481C1C}">
                <a14:useLocalDpi xmlns:a14="http://schemas.microsoft.com/office/drawing/2010/main" val="0"/>
              </a:ext>
            </a:extLst>
          </a:blip>
          <a:srcRect r="22153"/>
          <a:stretch>
            <a:fillRect/>
          </a:stretch>
        </p:blipFill>
        <p:spPr bwMode="auto">
          <a:xfrm rot="2340381">
            <a:off x="7097713" y="5368925"/>
            <a:ext cx="12906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2" descr="D:\DUVAR KAĞITLARI\GİFLER\animasyon\yaprak (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5638800"/>
            <a:ext cx="1752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1500" accel="50000" decel="50000" autoRev="1" fill="hold">
                                          <p:stCondLst>
                                            <p:cond delay="0"/>
                                          </p:stCondLst>
                                        </p:cTn>
                                        <p:tgtEl>
                                          <p:spTgt spid="75779">
                                            <p:txEl>
                                              <p:pRg st="0" end="0"/>
                                            </p:txEl>
                                          </p:spTgt>
                                        </p:tgtEl>
                                        <p:attrNameLst>
                                          <p:attrName>ppt_x</p:attrName>
                                          <p:attrName>ppt_y</p:attrName>
                                        </p:attrNameLst>
                                      </p:cBhvr>
                                    </p:animMotion>
                                    <p:animRot by="1500000">
                                      <p:cBhvr>
                                        <p:cTn id="7" dur="750" fill="hold">
                                          <p:stCondLst>
                                            <p:cond delay="0"/>
                                          </p:stCondLst>
                                        </p:cTn>
                                        <p:tgtEl>
                                          <p:spTgt spid="75779">
                                            <p:txEl>
                                              <p:pRg st="0" end="0"/>
                                            </p:txEl>
                                          </p:spTgt>
                                        </p:tgtEl>
                                        <p:attrNameLst>
                                          <p:attrName>r</p:attrName>
                                        </p:attrNameLst>
                                      </p:cBhvr>
                                    </p:animRot>
                                    <p:animRot by="-1500000">
                                      <p:cBhvr>
                                        <p:cTn id="8" dur="750" fill="hold">
                                          <p:stCondLst>
                                            <p:cond delay="750"/>
                                          </p:stCondLst>
                                        </p:cTn>
                                        <p:tgtEl>
                                          <p:spTgt spid="75779">
                                            <p:txEl>
                                              <p:pRg st="0" end="0"/>
                                            </p:txEl>
                                          </p:spTgt>
                                        </p:tgtEl>
                                        <p:attrNameLst>
                                          <p:attrName>r</p:attrName>
                                        </p:attrNameLst>
                                      </p:cBhvr>
                                    </p:animRot>
                                    <p:animRot by="-1500000">
                                      <p:cBhvr>
                                        <p:cTn id="9" dur="750" fill="hold">
                                          <p:stCondLst>
                                            <p:cond delay="1500"/>
                                          </p:stCondLst>
                                        </p:cTn>
                                        <p:tgtEl>
                                          <p:spTgt spid="75779">
                                            <p:txEl>
                                              <p:pRg st="0" end="0"/>
                                            </p:txEl>
                                          </p:spTgt>
                                        </p:tgtEl>
                                        <p:attrNameLst>
                                          <p:attrName>r</p:attrName>
                                        </p:attrNameLst>
                                      </p:cBhvr>
                                    </p:animRot>
                                    <p:animRot by="1500000">
                                      <p:cBhvr>
                                        <p:cTn id="10" dur="750" fill="hold">
                                          <p:stCondLst>
                                            <p:cond delay="2250"/>
                                          </p:stCondLst>
                                        </p:cTn>
                                        <p:tgtEl>
                                          <p:spTgt spid="75779">
                                            <p:txEl>
                                              <p:pRg st="0" end="0"/>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1500" accel="50000" decel="50000" autoRev="1" fill="hold">
                                          <p:stCondLst>
                                            <p:cond delay="0"/>
                                          </p:stCondLst>
                                        </p:cTn>
                                        <p:tgtEl>
                                          <p:spTgt spid="75779">
                                            <p:txEl>
                                              <p:pRg st="1" end="1"/>
                                            </p:txEl>
                                          </p:spTgt>
                                        </p:tgtEl>
                                        <p:attrNameLst>
                                          <p:attrName>ppt_x</p:attrName>
                                          <p:attrName>ppt_y</p:attrName>
                                        </p:attrNameLst>
                                      </p:cBhvr>
                                    </p:animMotion>
                                    <p:animRot by="1500000">
                                      <p:cBhvr>
                                        <p:cTn id="13" dur="750" fill="hold">
                                          <p:stCondLst>
                                            <p:cond delay="0"/>
                                          </p:stCondLst>
                                        </p:cTn>
                                        <p:tgtEl>
                                          <p:spTgt spid="75779">
                                            <p:txEl>
                                              <p:pRg st="1" end="1"/>
                                            </p:txEl>
                                          </p:spTgt>
                                        </p:tgtEl>
                                        <p:attrNameLst>
                                          <p:attrName>r</p:attrName>
                                        </p:attrNameLst>
                                      </p:cBhvr>
                                    </p:animRot>
                                    <p:animRot by="-1500000">
                                      <p:cBhvr>
                                        <p:cTn id="14" dur="750" fill="hold">
                                          <p:stCondLst>
                                            <p:cond delay="750"/>
                                          </p:stCondLst>
                                        </p:cTn>
                                        <p:tgtEl>
                                          <p:spTgt spid="75779">
                                            <p:txEl>
                                              <p:pRg st="1" end="1"/>
                                            </p:txEl>
                                          </p:spTgt>
                                        </p:tgtEl>
                                        <p:attrNameLst>
                                          <p:attrName>r</p:attrName>
                                        </p:attrNameLst>
                                      </p:cBhvr>
                                    </p:animRot>
                                    <p:animRot by="-1500000">
                                      <p:cBhvr>
                                        <p:cTn id="15" dur="750" fill="hold">
                                          <p:stCondLst>
                                            <p:cond delay="1500"/>
                                          </p:stCondLst>
                                        </p:cTn>
                                        <p:tgtEl>
                                          <p:spTgt spid="75779">
                                            <p:txEl>
                                              <p:pRg st="1" end="1"/>
                                            </p:txEl>
                                          </p:spTgt>
                                        </p:tgtEl>
                                        <p:attrNameLst>
                                          <p:attrName>r</p:attrName>
                                        </p:attrNameLst>
                                      </p:cBhvr>
                                    </p:animRot>
                                    <p:animRot by="1500000">
                                      <p:cBhvr>
                                        <p:cTn id="16" dur="750" fill="hold">
                                          <p:stCondLst>
                                            <p:cond delay="2250"/>
                                          </p:stCondLst>
                                        </p:cTn>
                                        <p:tgtEl>
                                          <p:spTgt spid="75779">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304800"/>
            <a:ext cx="9144000" cy="1238250"/>
          </a:xfrm>
        </p:spPr>
        <p:txBody>
          <a:bodyPr/>
          <a:lstStyle/>
          <a:p>
            <a:pPr algn="ctr"/>
            <a:r>
              <a:rPr lang="tr-TR" sz="4000" b="1" smtClean="0">
                <a:solidFill>
                  <a:srgbClr val="CC0099"/>
                </a:solidFill>
                <a:latin typeface="Arial" charset="0"/>
              </a:rPr>
              <a:t>Verimli Ders Çalışabilmek İçin Yapılacak İlk İş</a:t>
            </a:r>
            <a:endParaRPr lang="tr-TR" sz="4000" b="1" smtClean="0">
              <a:solidFill>
                <a:srgbClr val="CC0099"/>
              </a:solidFill>
            </a:endParaRPr>
          </a:p>
        </p:txBody>
      </p:sp>
      <p:sp>
        <p:nvSpPr>
          <p:cNvPr id="8195" name="Rectangle 3"/>
          <p:cNvSpPr>
            <a:spLocks noGrp="1" noChangeArrowheads="1"/>
          </p:cNvSpPr>
          <p:nvPr>
            <p:ph type="body" idx="4294967295"/>
          </p:nvPr>
        </p:nvSpPr>
        <p:spPr>
          <a:xfrm>
            <a:off x="0" y="1752600"/>
            <a:ext cx="9144000" cy="4754563"/>
          </a:xfrm>
        </p:spPr>
        <p:txBody>
          <a:bodyPr/>
          <a:lstStyle/>
          <a:p>
            <a:r>
              <a:rPr lang="tr-TR" sz="2800" dirty="0" smtClean="0">
                <a:solidFill>
                  <a:srgbClr val="080808"/>
                </a:solidFill>
                <a:latin typeface="Comic Sans MS" pitchFamily="66" charset="0"/>
              </a:rPr>
              <a:t>Ders çalışmanızı aksatan alışkanlıkların bir listesini yapınız.</a:t>
            </a:r>
          </a:p>
          <a:p>
            <a:endParaRPr lang="tr-TR" sz="2800" dirty="0" smtClean="0">
              <a:solidFill>
                <a:srgbClr val="080808"/>
              </a:solidFill>
              <a:latin typeface="Comic Sans MS" pitchFamily="66" charset="0"/>
            </a:endParaRPr>
          </a:p>
          <a:p>
            <a:r>
              <a:rPr lang="tr-TR" sz="2800" dirty="0" smtClean="0">
                <a:solidFill>
                  <a:srgbClr val="080808"/>
                </a:solidFill>
                <a:latin typeface="Comic Sans MS" pitchFamily="66" charset="0"/>
              </a:rPr>
              <a:t>Listenizde yer alan olumsuz alışkanlıkları aşama </a:t>
            </a:r>
            <a:r>
              <a:rPr lang="tr-TR" sz="2800" dirty="0" err="1" smtClean="0">
                <a:solidFill>
                  <a:srgbClr val="080808"/>
                </a:solidFill>
                <a:latin typeface="Comic Sans MS" pitchFamily="66" charset="0"/>
              </a:rPr>
              <a:t>aşama</a:t>
            </a:r>
            <a:r>
              <a:rPr lang="tr-TR" sz="2800" dirty="0" smtClean="0">
                <a:solidFill>
                  <a:srgbClr val="080808"/>
                </a:solidFill>
                <a:latin typeface="Comic Sans MS" pitchFamily="66" charset="0"/>
              </a:rPr>
              <a:t> azaltmaya çalışın.. Bunu azar azar yapın..</a:t>
            </a:r>
          </a:p>
          <a:p>
            <a:endParaRPr lang="tr-TR" sz="2800" dirty="0" smtClean="0">
              <a:solidFill>
                <a:srgbClr val="080808"/>
              </a:solidFill>
              <a:latin typeface="Comic Sans MS" pitchFamily="66" charset="0"/>
            </a:endParaRPr>
          </a:p>
          <a:p>
            <a:r>
              <a:rPr lang="tr-TR" sz="2800" dirty="0" smtClean="0">
                <a:solidFill>
                  <a:srgbClr val="080808"/>
                </a:solidFill>
                <a:latin typeface="Comic Sans MS" pitchFamily="66" charset="0"/>
              </a:rPr>
              <a:t>Çalışma ve denemelerinizi, olumsuz alışkanlıklar atılıncaya, olumlu alışkanlıklar iyice yerleşinceye kadar sürdürün.</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1000" fill="hold"/>
                                        <p:tgtEl>
                                          <p:spTgt spid="819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819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8195">
                                            <p:txEl>
                                              <p:pRg st="2" end="2"/>
                                            </p:txEl>
                                          </p:spTgt>
                                        </p:tgtEl>
                                        <p:attrNameLst>
                                          <p:attrName>style.visibility</p:attrName>
                                        </p:attrNameLst>
                                      </p:cBhvr>
                                      <p:to>
                                        <p:strVal val="visible"/>
                                      </p:to>
                                    </p:set>
                                    <p:anim calcmode="lin" valueType="num">
                                      <p:cBhvr>
                                        <p:cTn id="14" dur="1000" fill="hold"/>
                                        <p:tgtEl>
                                          <p:spTgt spid="8195">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819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195">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anim calcmode="lin" valueType="num">
                                      <p:cBhvr>
                                        <p:cTn id="21" dur="1000" fill="hold"/>
                                        <p:tgtEl>
                                          <p:spTgt spid="8195">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819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14400" y="304800"/>
            <a:ext cx="8229600" cy="1025525"/>
          </a:xfrm>
          <a:solidFill>
            <a:schemeClr val="accent1"/>
          </a:solidFill>
        </p:spPr>
        <p:txBody>
          <a:bodyPr/>
          <a:lstStyle/>
          <a:p>
            <a:pPr eaLnBrk="1" hangingPunct="1"/>
            <a:r>
              <a:rPr lang="tr-TR" sz="2800" b="1" u="sng" smtClean="0">
                <a:solidFill>
                  <a:srgbClr val="FF6600"/>
                </a:solidFill>
                <a:latin typeface="Comic Sans MS" pitchFamily="66" charset="0"/>
              </a:rPr>
              <a:t>DERS ÇALIŞMA İLE İLGİLİ YAKINMALAR</a:t>
            </a:r>
            <a:r>
              <a:rPr lang="tr-TR" sz="2800" u="sng" smtClean="0">
                <a:solidFill>
                  <a:srgbClr val="FF6600"/>
                </a:solidFill>
                <a:latin typeface="Comic Sans MS" pitchFamily="66" charset="0"/>
              </a:rPr>
              <a:t> </a:t>
            </a:r>
          </a:p>
        </p:txBody>
      </p:sp>
      <p:sp>
        <p:nvSpPr>
          <p:cNvPr id="23555" name="Rectangle 4"/>
          <p:cNvSpPr>
            <a:spLocks noGrp="1" noChangeArrowheads="1"/>
          </p:cNvSpPr>
          <p:nvPr>
            <p:ph sz="quarter" idx="1"/>
          </p:nvPr>
        </p:nvSpPr>
        <p:spPr>
          <a:xfrm>
            <a:off x="5110163" y="1828800"/>
            <a:ext cx="4033837" cy="4459288"/>
          </a:xfrm>
        </p:spPr>
        <p:txBody>
          <a:bodyPr/>
          <a:lstStyle/>
          <a:p>
            <a:pPr eaLnBrk="1" hangingPunct="1"/>
            <a:r>
              <a:rPr lang="tr-TR" b="1" smtClean="0">
                <a:solidFill>
                  <a:srgbClr val="990000"/>
                </a:solidFill>
                <a:latin typeface="Comic Sans MS" pitchFamily="66" charset="0"/>
              </a:rPr>
              <a:t>Ders Çalışmaya Başlayamıyorum</a:t>
            </a:r>
          </a:p>
          <a:p>
            <a:pPr eaLnBrk="1" hangingPunct="1"/>
            <a:endParaRPr lang="tr-TR" b="1" smtClean="0">
              <a:solidFill>
                <a:srgbClr val="990000"/>
              </a:solidFill>
              <a:latin typeface="Comic Sans MS" pitchFamily="66" charset="0"/>
            </a:endParaRPr>
          </a:p>
          <a:p>
            <a:pPr eaLnBrk="1" hangingPunct="1"/>
            <a:r>
              <a:rPr lang="tr-TR" b="1" smtClean="0">
                <a:solidFill>
                  <a:srgbClr val="990000"/>
                </a:solidFill>
                <a:latin typeface="Comic Sans MS" pitchFamily="66" charset="0"/>
              </a:rPr>
              <a:t>Ders Çalışmayı Sürdüremiyorum</a:t>
            </a:r>
          </a:p>
          <a:p>
            <a:pPr eaLnBrk="1" hangingPunct="1"/>
            <a:endParaRPr lang="tr-TR" b="1" smtClean="0">
              <a:solidFill>
                <a:srgbClr val="990000"/>
              </a:solidFill>
              <a:latin typeface="Comic Sans MS" pitchFamily="66" charset="0"/>
            </a:endParaRPr>
          </a:p>
          <a:p>
            <a:pPr eaLnBrk="1" hangingPunct="1"/>
            <a:r>
              <a:rPr lang="tr-TR" b="1" smtClean="0">
                <a:solidFill>
                  <a:srgbClr val="990000"/>
                </a:solidFill>
                <a:latin typeface="Comic Sans MS" pitchFamily="66" charset="0"/>
              </a:rPr>
              <a:t>Çalıştığım Halde Başarılı Olamıyorum…</a:t>
            </a:r>
          </a:p>
        </p:txBody>
      </p:sp>
      <p:sp>
        <p:nvSpPr>
          <p:cNvPr id="8195" name="6 Slayt Numarası Yer Tutucusu"/>
          <p:cNvSpPr>
            <a:spLocks noGrp="1"/>
          </p:cNvSpPr>
          <p:nvPr>
            <p:ph type="sldNum" sz="quarter" idx="11"/>
          </p:nvPr>
        </p:nvSpPr>
        <p:spPr/>
        <p:txBody>
          <a:bodyPr>
            <a:normAutofit fontScale="85000" lnSpcReduction="20000"/>
          </a:bodyPr>
          <a:lstStyle/>
          <a:p>
            <a:pPr>
              <a:defRPr/>
            </a:pPr>
            <a:fld id="{1811FE97-6545-49AD-BEE3-4C00F975CD0F}" type="slidenum">
              <a:rPr lang="en-US"/>
              <a:pPr>
                <a:defRPr/>
              </a:pPr>
              <a:t>7</a:t>
            </a:fld>
            <a:endParaRPr lang="en-US"/>
          </a:p>
        </p:txBody>
      </p:sp>
      <p:pic>
        <p:nvPicPr>
          <p:cNvPr id="21509" name="Picture 9" descr="D:\MURAT İ.Ö.O\2010-2011\GEREKLİ BELGELER\SUNULAR\SUNU RESİM\ders_alyor_kim_sorarsa.jpg"/>
          <p:cNvPicPr>
            <a:picLocks noChangeAspect="1" noChangeArrowheads="1"/>
          </p:cNvPicPr>
          <p:nvPr/>
        </p:nvPicPr>
        <p:blipFill>
          <a:blip r:embed="rId2">
            <a:extLst>
              <a:ext uri="{28A0092B-C50C-407E-A947-70E740481C1C}">
                <a14:useLocalDpi xmlns:a14="http://schemas.microsoft.com/office/drawing/2010/main" val="0"/>
              </a:ext>
            </a:extLst>
          </a:blip>
          <a:srcRect l="12726"/>
          <a:stretch>
            <a:fillRect/>
          </a:stretch>
        </p:blipFill>
        <p:spPr bwMode="auto">
          <a:xfrm>
            <a:off x="228600" y="1981200"/>
            <a:ext cx="4703763"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3554"/>
                                        </p:tgtEl>
                                        <p:attrNameLst>
                                          <p:attrName>style.color</p:attrName>
                                        </p:attrNameLst>
                                      </p:cBhvr>
                                      <p:by>
                                        <p:hsl h="7200000" s="0" l="0"/>
                                      </p:by>
                                    </p:animClr>
                                    <p:animClr clrSpc="hsl" dir="cw">
                                      <p:cBhvr>
                                        <p:cTn id="7" dur="500" fill="hold"/>
                                        <p:tgtEl>
                                          <p:spTgt spid="23554"/>
                                        </p:tgtEl>
                                        <p:attrNameLst>
                                          <p:attrName>fillcolor</p:attrName>
                                        </p:attrNameLst>
                                      </p:cBhvr>
                                      <p:by>
                                        <p:hsl h="7200000" s="0" l="0"/>
                                      </p:by>
                                    </p:animClr>
                                    <p:animClr clrSpc="hsl" dir="cw">
                                      <p:cBhvr>
                                        <p:cTn id="8" dur="500" fill="hold"/>
                                        <p:tgtEl>
                                          <p:spTgt spid="23554"/>
                                        </p:tgtEl>
                                        <p:attrNameLst>
                                          <p:attrName>stroke.color</p:attrName>
                                        </p:attrNameLst>
                                      </p:cBhvr>
                                      <p:by>
                                        <p:hsl h="7200000" s="0" l="0"/>
                                      </p:by>
                                    </p:animClr>
                                    <p:set>
                                      <p:cBhvr>
                                        <p:cTn id="9" dur="500" fill="hold"/>
                                        <p:tgtEl>
                                          <p:spTgt spid="2355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nodeType="clickEffect">
                                  <p:stCondLst>
                                    <p:cond delay="0"/>
                                  </p:stCondLst>
                                  <p:childTnLst>
                                    <p:set>
                                      <p:cBhvr>
                                        <p:cTn id="13" dur="1" fill="hold">
                                          <p:stCondLst>
                                            <p:cond delay="0"/>
                                          </p:stCondLst>
                                        </p:cTn>
                                        <p:tgtEl>
                                          <p:spTgt spid="23555">
                                            <p:txEl>
                                              <p:pRg st="0" end="0"/>
                                            </p:txEl>
                                          </p:spTgt>
                                        </p:tgtEl>
                                        <p:attrNameLst>
                                          <p:attrName>style.visibility</p:attrName>
                                        </p:attrNameLst>
                                      </p:cBhvr>
                                      <p:to>
                                        <p:strVal val="visible"/>
                                      </p:to>
                                    </p:set>
                                    <p:animEffect transition="in" filter="fade">
                                      <p:cBhvr>
                                        <p:cTn id="14" dur="800" decel="100000"/>
                                        <p:tgtEl>
                                          <p:spTgt spid="23555">
                                            <p:txEl>
                                              <p:pRg st="0" end="0"/>
                                            </p:txEl>
                                          </p:spTgt>
                                        </p:tgtEl>
                                      </p:cBhvr>
                                    </p:animEffect>
                                    <p:anim calcmode="lin" valueType="num">
                                      <p:cBhvr>
                                        <p:cTn id="15" dur="800" decel="100000" fill="hold"/>
                                        <p:tgtEl>
                                          <p:spTgt spid="23555">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23555">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23555">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3555">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355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0" presetClass="entr" presetSubtype="0" fill="hold" nodeType="clickEffect">
                                  <p:stCondLst>
                                    <p:cond delay="0"/>
                                  </p:stCondLst>
                                  <p:childTnLst>
                                    <p:set>
                                      <p:cBhvr>
                                        <p:cTn id="23" dur="1" fill="hold">
                                          <p:stCondLst>
                                            <p:cond delay="0"/>
                                          </p:stCondLst>
                                        </p:cTn>
                                        <p:tgtEl>
                                          <p:spTgt spid="23555">
                                            <p:txEl>
                                              <p:pRg st="2" end="2"/>
                                            </p:txEl>
                                          </p:spTgt>
                                        </p:tgtEl>
                                        <p:attrNameLst>
                                          <p:attrName>style.visibility</p:attrName>
                                        </p:attrNameLst>
                                      </p:cBhvr>
                                      <p:to>
                                        <p:strVal val="visible"/>
                                      </p:to>
                                    </p:set>
                                    <p:animEffect transition="in" filter="fade">
                                      <p:cBhvr>
                                        <p:cTn id="24" dur="800" decel="100000"/>
                                        <p:tgtEl>
                                          <p:spTgt spid="23555">
                                            <p:txEl>
                                              <p:pRg st="2" end="2"/>
                                            </p:txEl>
                                          </p:spTgt>
                                        </p:tgtEl>
                                      </p:cBhvr>
                                    </p:animEffect>
                                    <p:anim calcmode="lin" valueType="num">
                                      <p:cBhvr>
                                        <p:cTn id="25" dur="800" decel="100000" fill="hold"/>
                                        <p:tgtEl>
                                          <p:spTgt spid="23555">
                                            <p:txEl>
                                              <p:pRg st="2" end="2"/>
                                            </p:txEl>
                                          </p:spTgt>
                                        </p:tgtEl>
                                        <p:attrNameLst>
                                          <p:attrName>style.rotation</p:attrName>
                                        </p:attrNameLst>
                                      </p:cBhvr>
                                      <p:tavLst>
                                        <p:tav tm="0">
                                          <p:val>
                                            <p:fltVal val="-90"/>
                                          </p:val>
                                        </p:tav>
                                        <p:tav tm="100000">
                                          <p:val>
                                            <p:fltVal val="0"/>
                                          </p:val>
                                        </p:tav>
                                      </p:tavLst>
                                    </p:anim>
                                    <p:anim calcmode="lin" valueType="num">
                                      <p:cBhvr>
                                        <p:cTn id="26" dur="800" decel="100000" fill="hold"/>
                                        <p:tgtEl>
                                          <p:spTgt spid="23555">
                                            <p:txEl>
                                              <p:pRg st="2" end="2"/>
                                            </p:tx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23555">
                                            <p:txEl>
                                              <p:pRg st="2" end="2"/>
                                            </p:tx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23555">
                                            <p:txEl>
                                              <p:pRg st="2" end="2"/>
                                            </p:tx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23555">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0" presetClass="entr" presetSubtype="0" fill="hold" nodeType="clickEffect">
                                  <p:stCondLst>
                                    <p:cond delay="0"/>
                                  </p:stCondLst>
                                  <p:childTnLst>
                                    <p:set>
                                      <p:cBhvr>
                                        <p:cTn id="33" dur="1" fill="hold">
                                          <p:stCondLst>
                                            <p:cond delay="0"/>
                                          </p:stCondLst>
                                        </p:cTn>
                                        <p:tgtEl>
                                          <p:spTgt spid="23555">
                                            <p:txEl>
                                              <p:pRg st="4" end="4"/>
                                            </p:txEl>
                                          </p:spTgt>
                                        </p:tgtEl>
                                        <p:attrNameLst>
                                          <p:attrName>style.visibility</p:attrName>
                                        </p:attrNameLst>
                                      </p:cBhvr>
                                      <p:to>
                                        <p:strVal val="visible"/>
                                      </p:to>
                                    </p:set>
                                    <p:animEffect transition="in" filter="fade">
                                      <p:cBhvr>
                                        <p:cTn id="34" dur="800" decel="100000"/>
                                        <p:tgtEl>
                                          <p:spTgt spid="23555">
                                            <p:txEl>
                                              <p:pRg st="4" end="4"/>
                                            </p:txEl>
                                          </p:spTgt>
                                        </p:tgtEl>
                                      </p:cBhvr>
                                    </p:animEffect>
                                    <p:anim calcmode="lin" valueType="num">
                                      <p:cBhvr>
                                        <p:cTn id="35" dur="800" decel="100000" fill="hold"/>
                                        <p:tgtEl>
                                          <p:spTgt spid="23555">
                                            <p:txEl>
                                              <p:pRg st="4" end="4"/>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23555">
                                            <p:txEl>
                                              <p:pRg st="4" end="4"/>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23555">
                                            <p:txEl>
                                              <p:pRg st="4" end="4"/>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3555">
                                            <p:txEl>
                                              <p:pRg st="4" end="4"/>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3555">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5 Slayt Numarası Yer Tutucusu"/>
          <p:cNvSpPr>
            <a:spLocks noGrp="1"/>
          </p:cNvSpPr>
          <p:nvPr>
            <p:ph type="sldNum" sz="quarter" idx="12"/>
          </p:nvPr>
        </p:nvSpPr>
        <p:spPr/>
        <p:txBody>
          <a:bodyPr>
            <a:normAutofit fontScale="85000" lnSpcReduction="20000"/>
          </a:bodyPr>
          <a:lstStyle/>
          <a:p>
            <a:pPr>
              <a:defRPr/>
            </a:pPr>
            <a:fld id="{23E9F008-4935-4DDC-92C3-21CACBA1E79D}" type="slidenum">
              <a:rPr lang="en-US"/>
              <a:pPr>
                <a:defRPr/>
              </a:pPr>
              <a:t>8</a:t>
            </a:fld>
            <a:endParaRPr lang="en-US"/>
          </a:p>
        </p:txBody>
      </p:sp>
      <p:sp>
        <p:nvSpPr>
          <p:cNvPr id="64515" name="Rectangle 3"/>
          <p:cNvSpPr>
            <a:spLocks noChangeArrowheads="1"/>
          </p:cNvSpPr>
          <p:nvPr/>
        </p:nvSpPr>
        <p:spPr bwMode="auto">
          <a:xfrm>
            <a:off x="0" y="53340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r>
              <a:rPr lang="tr-TR" sz="4000" b="1">
                <a:solidFill>
                  <a:srgbClr val="FF6600"/>
                </a:solidFill>
                <a:latin typeface="Franklin Gothic Medium" pitchFamily="34" charset="0"/>
              </a:rPr>
              <a:t>ÖNCE ŞU DÜŞÜNCELERİNİZİ YENELİM,</a:t>
            </a:r>
          </a:p>
        </p:txBody>
      </p:sp>
      <p:pic>
        <p:nvPicPr>
          <p:cNvPr id="2253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172200" y="1600200"/>
            <a:ext cx="274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Text Box 2"/>
          <p:cNvSpPr txBox="1">
            <a:spLocks noChangeArrowheads="1"/>
          </p:cNvSpPr>
          <p:nvPr/>
        </p:nvSpPr>
        <p:spPr bwMode="auto">
          <a:xfrm>
            <a:off x="304800" y="1524000"/>
            <a:ext cx="75438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60000"/>
              </a:lnSpc>
              <a:buClr>
                <a:srgbClr val="990000"/>
              </a:buClr>
              <a:buFont typeface="Wingdings" pitchFamily="2" charset="2"/>
              <a:buChar char="v"/>
            </a:pPr>
            <a:r>
              <a:rPr lang="tr-TR" sz="2000" b="1" dirty="0">
                <a:latin typeface="Comic Sans MS" pitchFamily="66" charset="0"/>
              </a:rPr>
              <a:t> “Bu  gün,  günümde  değilim.”</a:t>
            </a:r>
          </a:p>
          <a:p>
            <a:pPr>
              <a:lnSpc>
                <a:spcPct val="160000"/>
              </a:lnSpc>
              <a:buClr>
                <a:srgbClr val="990000"/>
              </a:buClr>
              <a:buFont typeface="Wingdings" pitchFamily="2" charset="2"/>
              <a:buChar char="v"/>
            </a:pPr>
            <a:r>
              <a:rPr lang="tr-TR" sz="2000" b="1" dirty="0">
                <a:latin typeface="Comic Sans MS" pitchFamily="66" charset="0"/>
              </a:rPr>
              <a:t> “Moral  bozucu   bir  gün.”</a:t>
            </a:r>
          </a:p>
          <a:p>
            <a:pPr>
              <a:lnSpc>
                <a:spcPct val="160000"/>
              </a:lnSpc>
              <a:buClr>
                <a:srgbClr val="990000"/>
              </a:buClr>
              <a:buFont typeface="Wingdings" pitchFamily="2" charset="2"/>
              <a:buChar char="v"/>
            </a:pPr>
            <a:r>
              <a:rPr lang="tr-TR" sz="2000" b="1" dirty="0">
                <a:latin typeface="Comic Sans MS" pitchFamily="66" charset="0"/>
              </a:rPr>
              <a:t> “Hiç  şansım  yok.”</a:t>
            </a:r>
          </a:p>
          <a:p>
            <a:pPr>
              <a:lnSpc>
                <a:spcPct val="160000"/>
              </a:lnSpc>
              <a:buClr>
                <a:srgbClr val="990000"/>
              </a:buClr>
              <a:buFont typeface="Wingdings" pitchFamily="2" charset="2"/>
              <a:buChar char="v"/>
            </a:pPr>
            <a:r>
              <a:rPr lang="tr-TR" sz="2000" b="1" dirty="0">
                <a:latin typeface="Comic Sans MS" pitchFamily="66" charset="0"/>
              </a:rPr>
              <a:t> “Şu  matematiği  nasıl  halledeceğim ?”</a:t>
            </a:r>
          </a:p>
          <a:p>
            <a:pPr>
              <a:lnSpc>
                <a:spcPct val="160000"/>
              </a:lnSpc>
              <a:buClr>
                <a:srgbClr val="990000"/>
              </a:buClr>
              <a:buFont typeface="Wingdings" pitchFamily="2" charset="2"/>
              <a:buChar char="v"/>
            </a:pPr>
            <a:r>
              <a:rPr lang="tr-TR" sz="2000" b="1" dirty="0">
                <a:latin typeface="Comic Sans MS" pitchFamily="66" charset="0"/>
              </a:rPr>
              <a:t> “Keşke  hiç  doğmasaydım.”</a:t>
            </a:r>
          </a:p>
          <a:p>
            <a:pPr>
              <a:lnSpc>
                <a:spcPct val="160000"/>
              </a:lnSpc>
              <a:buClr>
                <a:srgbClr val="990000"/>
              </a:buClr>
              <a:buFont typeface="Wingdings" pitchFamily="2" charset="2"/>
              <a:buChar char="v"/>
            </a:pPr>
            <a:r>
              <a:rPr lang="tr-TR" sz="2000" b="1" dirty="0">
                <a:latin typeface="Comic Sans MS" pitchFamily="66" charset="0"/>
              </a:rPr>
              <a:t> “Her  şey  kötü  gidiyor.”</a:t>
            </a:r>
          </a:p>
          <a:p>
            <a:pPr>
              <a:lnSpc>
                <a:spcPct val="160000"/>
              </a:lnSpc>
              <a:buClr>
                <a:srgbClr val="990000"/>
              </a:buClr>
              <a:buFont typeface="Wingdings" pitchFamily="2" charset="2"/>
              <a:buChar char="v"/>
            </a:pPr>
            <a:r>
              <a:rPr lang="tr-TR" sz="2000" b="1" dirty="0">
                <a:latin typeface="Comic Sans MS" pitchFamily="66" charset="0"/>
              </a:rPr>
              <a:t> “Neden  çalışayım ki  nasıl  olsa  işe  yaramayacak.”</a:t>
            </a:r>
          </a:p>
          <a:p>
            <a:pPr>
              <a:lnSpc>
                <a:spcPct val="160000"/>
              </a:lnSpc>
              <a:buClr>
                <a:srgbClr val="990000"/>
              </a:buClr>
              <a:buFont typeface="Wingdings" pitchFamily="2" charset="2"/>
              <a:buChar char="v"/>
            </a:pPr>
            <a:r>
              <a:rPr lang="tr-TR" sz="2000" b="1" dirty="0">
                <a:latin typeface="Comic Sans MS" pitchFamily="66" charset="0"/>
              </a:rPr>
              <a:t> “Sosyal çalışmaktan  nefret  ediyorum.”</a:t>
            </a:r>
          </a:p>
          <a:p>
            <a:pPr>
              <a:lnSpc>
                <a:spcPct val="160000"/>
              </a:lnSpc>
              <a:buClr>
                <a:srgbClr val="990000"/>
              </a:buClr>
              <a:buFont typeface="Wingdings" pitchFamily="2" charset="2"/>
              <a:buChar char="v"/>
            </a:pPr>
            <a:r>
              <a:rPr lang="tr-TR" sz="2000" b="1" dirty="0">
                <a:latin typeface="Comic Sans MS" pitchFamily="66" charset="0"/>
              </a:rPr>
              <a:t> “Fen  ile  aram  ne  zaman  düzelecek?”</a:t>
            </a:r>
          </a:p>
          <a:p>
            <a:pPr>
              <a:lnSpc>
                <a:spcPct val="160000"/>
              </a:lnSpc>
              <a:buClr>
                <a:srgbClr val="990000"/>
              </a:buClr>
              <a:buFont typeface="Wingdings" pitchFamily="2" charset="2"/>
              <a:buChar char="v"/>
            </a:pPr>
            <a:r>
              <a:rPr lang="tr-TR" sz="2000" b="1" dirty="0">
                <a:latin typeface="Comic Sans MS" pitchFamily="66" charset="0"/>
              </a:rPr>
              <a:t> “</a:t>
            </a:r>
            <a:r>
              <a:rPr lang="tr-TR" sz="2000" b="1" dirty="0" err="1">
                <a:latin typeface="Comic Sans MS" pitchFamily="66" charset="0"/>
              </a:rPr>
              <a:t>Yaaa</a:t>
            </a:r>
            <a:r>
              <a:rPr lang="tr-TR" sz="2000" b="1" dirty="0">
                <a:latin typeface="Comic Sans MS" pitchFamily="66" charset="0"/>
              </a:rPr>
              <a:t> gene mi ders?”</a:t>
            </a: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 calcmode="lin" valueType="num">
                                      <p:cBhvr>
                                        <p:cTn id="7" dur="500" fill="hold"/>
                                        <p:tgtEl>
                                          <p:spTgt spid="64515"/>
                                        </p:tgtEl>
                                        <p:attrNameLst>
                                          <p:attrName>ppt_w</p:attrName>
                                        </p:attrNameLst>
                                      </p:cBhvr>
                                      <p:tavLst>
                                        <p:tav tm="0">
                                          <p:val>
                                            <p:fltVal val="0"/>
                                          </p:val>
                                        </p:tav>
                                        <p:tav tm="100000">
                                          <p:val>
                                            <p:strVal val="#ppt_w"/>
                                          </p:val>
                                        </p:tav>
                                      </p:tavLst>
                                    </p:anim>
                                    <p:anim calcmode="lin" valueType="num">
                                      <p:cBhvr>
                                        <p:cTn id="8" dur="500" fill="hold"/>
                                        <p:tgtEl>
                                          <p:spTgt spid="64515"/>
                                        </p:tgtEl>
                                        <p:attrNameLst>
                                          <p:attrName>ppt_h</p:attrName>
                                        </p:attrNameLst>
                                      </p:cBhvr>
                                      <p:tavLst>
                                        <p:tav tm="0">
                                          <p:val>
                                            <p:fltVal val="0"/>
                                          </p:val>
                                        </p:tav>
                                        <p:tav tm="100000">
                                          <p:val>
                                            <p:strVal val="#ppt_h"/>
                                          </p:val>
                                        </p:tav>
                                      </p:tavLst>
                                    </p:anim>
                                    <p:anim calcmode="lin" valueType="num">
                                      <p:cBhvr>
                                        <p:cTn id="9" dur="500" fill="hold"/>
                                        <p:tgtEl>
                                          <p:spTgt spid="64515"/>
                                        </p:tgtEl>
                                        <p:attrNameLst>
                                          <p:attrName>ppt_x</p:attrName>
                                        </p:attrNameLst>
                                      </p:cBhvr>
                                      <p:tavLst>
                                        <p:tav tm="0">
                                          <p:val>
                                            <p:fltVal val="0.5"/>
                                          </p:val>
                                        </p:tav>
                                        <p:tav tm="100000">
                                          <p:val>
                                            <p:strVal val="#ppt_x"/>
                                          </p:val>
                                        </p:tav>
                                      </p:tavLst>
                                    </p:anim>
                                    <p:anim calcmode="lin" valueType="num">
                                      <p:cBhvr>
                                        <p:cTn id="10" dur="500" fill="hold"/>
                                        <p:tgtEl>
                                          <p:spTgt spid="64515"/>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MAC.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4514">
                                            <p:txEl>
                                              <p:pRg st="0" end="0"/>
                                            </p:txEl>
                                          </p:spTgt>
                                        </p:tgtEl>
                                        <p:attrNameLst>
                                          <p:attrName>style.visibility</p:attrName>
                                        </p:attrNameLst>
                                      </p:cBhvr>
                                      <p:to>
                                        <p:strVal val="visible"/>
                                      </p:to>
                                    </p:set>
                                    <p:animEffect transition="in" filter="strips(downLeft)">
                                      <p:cBhvr>
                                        <p:cTn id="15" dur="500"/>
                                        <p:tgtEl>
                                          <p:spTgt spid="64514">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K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64514">
                                            <p:txEl>
                                              <p:pRg st="1" end="1"/>
                                            </p:txEl>
                                          </p:spTgt>
                                        </p:tgtEl>
                                        <p:attrNameLst>
                                          <p:attrName>style.visibility</p:attrName>
                                        </p:attrNameLst>
                                      </p:cBhvr>
                                      <p:to>
                                        <p:strVal val="visible"/>
                                      </p:to>
                                    </p:set>
                                    <p:animEffect transition="in" filter="strips(downLeft)">
                                      <p:cBhvr>
                                        <p:cTn id="20" dur="500"/>
                                        <p:tgtEl>
                                          <p:spTgt spid="64514">
                                            <p:txEl>
                                              <p:pRg st="1" end="1"/>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3" name="KAMERA.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64514">
                                            <p:txEl>
                                              <p:pRg st="2" end="2"/>
                                            </p:txEl>
                                          </p:spTgt>
                                        </p:tgtEl>
                                        <p:attrNameLst>
                                          <p:attrName>style.visibility</p:attrName>
                                        </p:attrNameLst>
                                      </p:cBhvr>
                                      <p:to>
                                        <p:strVal val="visible"/>
                                      </p:to>
                                    </p:set>
                                    <p:animEffect transition="in" filter="strips(downLeft)">
                                      <p:cBhvr>
                                        <p:cTn id="25" dur="500"/>
                                        <p:tgtEl>
                                          <p:spTgt spid="64514">
                                            <p:txEl>
                                              <p:pRg st="2" end="2"/>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3" name="KAMERA.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64514">
                                            <p:txEl>
                                              <p:pRg st="3" end="3"/>
                                            </p:txEl>
                                          </p:spTgt>
                                        </p:tgtEl>
                                        <p:attrNameLst>
                                          <p:attrName>style.visibility</p:attrName>
                                        </p:attrNameLst>
                                      </p:cBhvr>
                                      <p:to>
                                        <p:strVal val="visible"/>
                                      </p:to>
                                    </p:set>
                                    <p:animEffect transition="in" filter="strips(downLeft)">
                                      <p:cBhvr>
                                        <p:cTn id="30" dur="500"/>
                                        <p:tgtEl>
                                          <p:spTgt spid="64514">
                                            <p:txEl>
                                              <p:pRg st="3" end="3"/>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3" name="KAMERA.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64514">
                                            <p:txEl>
                                              <p:pRg st="4" end="4"/>
                                            </p:txEl>
                                          </p:spTgt>
                                        </p:tgtEl>
                                        <p:attrNameLst>
                                          <p:attrName>style.visibility</p:attrName>
                                        </p:attrNameLst>
                                      </p:cBhvr>
                                      <p:to>
                                        <p:strVal val="visible"/>
                                      </p:to>
                                    </p:set>
                                    <p:animEffect transition="in" filter="strips(downLeft)">
                                      <p:cBhvr>
                                        <p:cTn id="35" dur="500"/>
                                        <p:tgtEl>
                                          <p:spTgt spid="64514">
                                            <p:txEl>
                                              <p:pRg st="4" end="4"/>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3" name="KAMERA.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64514">
                                            <p:txEl>
                                              <p:pRg st="5" end="5"/>
                                            </p:txEl>
                                          </p:spTgt>
                                        </p:tgtEl>
                                        <p:attrNameLst>
                                          <p:attrName>style.visibility</p:attrName>
                                        </p:attrNameLst>
                                      </p:cBhvr>
                                      <p:to>
                                        <p:strVal val="visible"/>
                                      </p:to>
                                    </p:set>
                                    <p:animEffect transition="in" filter="strips(downLeft)">
                                      <p:cBhvr>
                                        <p:cTn id="40" dur="500"/>
                                        <p:tgtEl>
                                          <p:spTgt spid="64514">
                                            <p:txEl>
                                              <p:pRg st="5" end="5"/>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3" name="KAMERA.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64514">
                                            <p:txEl>
                                              <p:pRg st="6" end="6"/>
                                            </p:txEl>
                                          </p:spTgt>
                                        </p:tgtEl>
                                        <p:attrNameLst>
                                          <p:attrName>style.visibility</p:attrName>
                                        </p:attrNameLst>
                                      </p:cBhvr>
                                      <p:to>
                                        <p:strVal val="visible"/>
                                      </p:to>
                                    </p:set>
                                    <p:animEffect transition="in" filter="strips(downLeft)">
                                      <p:cBhvr>
                                        <p:cTn id="45" dur="500"/>
                                        <p:tgtEl>
                                          <p:spTgt spid="64514">
                                            <p:txEl>
                                              <p:pRg st="6" end="6"/>
                                            </p:txEl>
                                          </p:spTgt>
                                        </p:tgtEl>
                                      </p:cBhvr>
                                    </p:animEffect>
                                  </p:childTnLst>
                                  <p:subTnLst>
                                    <p:audio>
                                      <p:cMediaNode>
                                        <p:cTn display="0" masterRel="sameClick">
                                          <p:stCondLst>
                                            <p:cond evt="begin" delay="0">
                                              <p:tn val="43"/>
                                            </p:cond>
                                          </p:stCondLst>
                                          <p:endCondLst>
                                            <p:cond evt="onStopAudio" delay="0">
                                              <p:tgtEl>
                                                <p:sldTgt/>
                                              </p:tgtEl>
                                            </p:cond>
                                          </p:endCondLst>
                                        </p:cTn>
                                        <p:tgtEl>
                                          <p:sndTgt r:embed="rId3" name="KAMERA.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18" presetClass="entr" presetSubtype="12" fill="hold" grpId="0" nodeType="clickEffect">
                                  <p:stCondLst>
                                    <p:cond delay="0"/>
                                  </p:stCondLst>
                                  <p:childTnLst>
                                    <p:set>
                                      <p:cBhvr>
                                        <p:cTn id="49" dur="1" fill="hold">
                                          <p:stCondLst>
                                            <p:cond delay="0"/>
                                          </p:stCondLst>
                                        </p:cTn>
                                        <p:tgtEl>
                                          <p:spTgt spid="64514">
                                            <p:txEl>
                                              <p:pRg st="7" end="7"/>
                                            </p:txEl>
                                          </p:spTgt>
                                        </p:tgtEl>
                                        <p:attrNameLst>
                                          <p:attrName>style.visibility</p:attrName>
                                        </p:attrNameLst>
                                      </p:cBhvr>
                                      <p:to>
                                        <p:strVal val="visible"/>
                                      </p:to>
                                    </p:set>
                                    <p:animEffect transition="in" filter="strips(downLeft)">
                                      <p:cBhvr>
                                        <p:cTn id="50" dur="500"/>
                                        <p:tgtEl>
                                          <p:spTgt spid="64514">
                                            <p:txEl>
                                              <p:pRg st="7" end="7"/>
                                            </p:txEl>
                                          </p:spTgt>
                                        </p:tgtEl>
                                      </p:cBhvr>
                                    </p:animEffect>
                                  </p:childTnLst>
                                  <p:subTnLst>
                                    <p:audio>
                                      <p:cMediaNode>
                                        <p:cTn display="0" masterRel="sameClick">
                                          <p:stCondLst>
                                            <p:cond evt="begin" delay="0">
                                              <p:tn val="48"/>
                                            </p:cond>
                                          </p:stCondLst>
                                          <p:endCondLst>
                                            <p:cond evt="onStopAudio" delay="0">
                                              <p:tgtEl>
                                                <p:sldTgt/>
                                              </p:tgtEl>
                                            </p:cond>
                                          </p:endCondLst>
                                        </p:cTn>
                                        <p:tgtEl>
                                          <p:sndTgt r:embed="rId3" name="KAMERA.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12" fill="hold" grpId="0" nodeType="clickEffect">
                                  <p:stCondLst>
                                    <p:cond delay="0"/>
                                  </p:stCondLst>
                                  <p:childTnLst>
                                    <p:set>
                                      <p:cBhvr>
                                        <p:cTn id="54" dur="1" fill="hold">
                                          <p:stCondLst>
                                            <p:cond delay="0"/>
                                          </p:stCondLst>
                                        </p:cTn>
                                        <p:tgtEl>
                                          <p:spTgt spid="64514">
                                            <p:txEl>
                                              <p:pRg st="8" end="8"/>
                                            </p:txEl>
                                          </p:spTgt>
                                        </p:tgtEl>
                                        <p:attrNameLst>
                                          <p:attrName>style.visibility</p:attrName>
                                        </p:attrNameLst>
                                      </p:cBhvr>
                                      <p:to>
                                        <p:strVal val="visible"/>
                                      </p:to>
                                    </p:set>
                                    <p:animEffect transition="in" filter="strips(downLeft)">
                                      <p:cBhvr>
                                        <p:cTn id="55" dur="500"/>
                                        <p:tgtEl>
                                          <p:spTgt spid="64514">
                                            <p:txEl>
                                              <p:pRg st="8" end="8"/>
                                            </p:txEl>
                                          </p:spTgt>
                                        </p:tgtEl>
                                      </p:cBhvr>
                                    </p:animEffect>
                                  </p:childTnLst>
                                  <p:subTnLst>
                                    <p:audio>
                                      <p:cMediaNode>
                                        <p:cTn display="0" masterRel="sameClick">
                                          <p:stCondLst>
                                            <p:cond evt="begin" delay="0">
                                              <p:tn val="53"/>
                                            </p:cond>
                                          </p:stCondLst>
                                          <p:endCondLst>
                                            <p:cond evt="onStopAudio" delay="0">
                                              <p:tgtEl>
                                                <p:sldTgt/>
                                              </p:tgtEl>
                                            </p:cond>
                                          </p:endCondLst>
                                        </p:cTn>
                                        <p:tgtEl>
                                          <p:sndTgt r:embed="rId3" name="KAMERA.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64514">
                                            <p:txEl>
                                              <p:pRg st="9" end="9"/>
                                            </p:txEl>
                                          </p:spTgt>
                                        </p:tgtEl>
                                        <p:attrNameLst>
                                          <p:attrName>style.visibility</p:attrName>
                                        </p:attrNameLst>
                                      </p:cBhvr>
                                      <p:to>
                                        <p:strVal val="visible"/>
                                      </p:to>
                                    </p:set>
                                    <p:animEffect transition="in" filter="strips(downLeft)">
                                      <p:cBhvr>
                                        <p:cTn id="60" dur="500"/>
                                        <p:tgtEl>
                                          <p:spTgt spid="64514">
                                            <p:txEl>
                                              <p:pRg st="9" end="9"/>
                                            </p:txEl>
                                          </p:spTgt>
                                        </p:tgtEl>
                                      </p:cBhvr>
                                    </p:animEffect>
                                  </p:childTnLst>
                                  <p:subTnLst>
                                    <p:audio>
                                      <p:cMediaNode>
                                        <p:cTn display="0" masterRel="sameClick">
                                          <p:stCondLst>
                                            <p:cond evt="begin" delay="0">
                                              <p:tn val="58"/>
                                            </p:cond>
                                          </p:stCondLst>
                                          <p:endCondLst>
                                            <p:cond evt="onStopAudio" delay="0">
                                              <p:tgtEl>
                                                <p:sldTgt/>
                                              </p:tgtEl>
                                            </p:cond>
                                          </p:endCondLst>
                                        </p:cTn>
                                        <p:tgtEl>
                                          <p:sndTgt r:embed="rId3" name="K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utoUpdateAnimBg="0"/>
      <p:bldP spid="6451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90600" y="228600"/>
            <a:ext cx="8153400" cy="6629400"/>
          </a:xfrm>
        </p:spPr>
        <p:txBody>
          <a:bodyPr/>
          <a:lstStyle/>
          <a:p>
            <a:pPr algn="ctr" eaLnBrk="1" hangingPunct="1"/>
            <a:r>
              <a:rPr lang="tr-TR" smtClean="0">
                <a:solidFill>
                  <a:srgbClr val="CC0099"/>
                </a:solidFill>
              </a:rPr>
              <a:t>İNSAN DÜŞÜNCE DÜNYASINA GÖRE ŞEKİLLENEN BİR VARLIKTIR...</a:t>
            </a:r>
            <a:endParaRPr lang="en-US" smtClean="0">
              <a:solidFill>
                <a:srgbClr val="CC0099"/>
              </a:solidFill>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35842"/>
                                        </p:tgtEl>
                                        <p:attrNameLst>
                                          <p:attrName>style.color</p:attrName>
                                        </p:attrNameLst>
                                      </p:cBhvr>
                                      <p:to>
                                        <p:clrVal>
                                          <a:schemeClr val="accent2"/>
                                        </p:clrVal>
                                      </p:to>
                                    </p:set>
                                    <p:set>
                                      <p:cBhvr>
                                        <p:cTn id="7" dur="500" autoRev="1" fill="hold"/>
                                        <p:tgtEl>
                                          <p:spTgt spid="35842"/>
                                        </p:tgtEl>
                                        <p:attrNameLst>
                                          <p:attrName>fillcolor</p:attrName>
                                        </p:attrNameLst>
                                      </p:cBhvr>
                                      <p:to>
                                        <p:clrVal>
                                          <a:schemeClr val="accent2"/>
                                        </p:clrVal>
                                      </p:to>
                                    </p:set>
                                    <p:set>
                                      <p:cBhvr>
                                        <p:cTn id="8" dur="500" autoRev="1" fill="hold"/>
                                        <p:tgtEl>
                                          <p:spTgt spid="358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rtalama">
  <a:themeElements>
    <a:clrScheme name="Ortalam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talam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talam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talam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Proposal</Template>
  <TotalTime>528</TotalTime>
  <Words>2260</Words>
  <Application>Microsoft Office PowerPoint</Application>
  <PresentationFormat>Ekran Gösterisi (4:3)</PresentationFormat>
  <Paragraphs>344</Paragraphs>
  <Slides>54</Slides>
  <Notes>0</Notes>
  <HiddenSlides>0</HiddenSlides>
  <MMClips>0</MMClips>
  <ScaleCrop>false</ScaleCrop>
  <HeadingPairs>
    <vt:vector size="6" baseType="variant">
      <vt:variant>
        <vt:lpstr>Tema</vt:lpstr>
      </vt:variant>
      <vt:variant>
        <vt:i4>2</vt:i4>
      </vt:variant>
      <vt:variant>
        <vt:lpstr>Katıştırılmış OLE Hizmet Programları</vt:lpstr>
      </vt:variant>
      <vt:variant>
        <vt:i4>1</vt:i4>
      </vt:variant>
      <vt:variant>
        <vt:lpstr>Slayt Başlıkları</vt:lpstr>
      </vt:variant>
      <vt:variant>
        <vt:i4>54</vt:i4>
      </vt:variant>
    </vt:vector>
  </HeadingPairs>
  <TitlesOfParts>
    <vt:vector size="57" baseType="lpstr">
      <vt:lpstr>Ortalama</vt:lpstr>
      <vt:lpstr>Gündönümü</vt:lpstr>
      <vt:lpstr>Microsoft ClipArt Gallery</vt:lpstr>
      <vt:lpstr>REŞADİYE CUMHURİYET MESLEKİ VE TEKNİK ANADOLU LİSESİ   VERİMLİ DERS ÇALIŞMA TEKNİKLERİ</vt:lpstr>
      <vt:lpstr>PowerPoint Sunusu</vt:lpstr>
      <vt:lpstr>PowerPoint Sunusu</vt:lpstr>
      <vt:lpstr>PowerPoint Sunusu</vt:lpstr>
      <vt:lpstr>PowerPoint Sunusu</vt:lpstr>
      <vt:lpstr>Verimli Ders Çalışabilmek İçin Yapılacak İlk İş</vt:lpstr>
      <vt:lpstr>DERS ÇALIŞMA İLE İLGİLİ YAKINMALAR </vt:lpstr>
      <vt:lpstr>PowerPoint Sunusu</vt:lpstr>
      <vt:lpstr>İNSAN DÜŞÜNCE DÜNYASINA GÖRE ŞEKİLLENEN BİR VARLIKTIR...</vt:lpstr>
      <vt:lpstr>PowerPoint Sunusu</vt:lpstr>
      <vt:lpstr>  </vt:lpstr>
      <vt:lpstr>PowerPoint Sunusu</vt:lpstr>
      <vt:lpstr>PowerPoint Sunusu</vt:lpstr>
      <vt:lpstr>PowerPoint Sunusu</vt:lpstr>
      <vt:lpstr>1999 YILINDA ÜNİVERSİTE 1. SINIFTA OKUYAN 4000 ÖĞRENCİYE UYGULANAN ZEKA TESTİNDE ;</vt:lpstr>
      <vt:lpstr> Verimli Ders Çalışma Yolları Nelerdir? </vt:lpstr>
      <vt:lpstr> Verimli Ders Çalışma Yolları Nelerdir? </vt:lpstr>
      <vt:lpstr>I- AMAÇLARINIZI BELİRLEYİNİZ </vt:lpstr>
      <vt:lpstr>PowerPoint Sunusu</vt:lpstr>
      <vt:lpstr>PowerPoint Sunusu</vt:lpstr>
      <vt:lpstr>PowerPoint Sunusu</vt:lpstr>
      <vt:lpstr>PowerPoint Sunusu</vt:lpstr>
      <vt:lpstr>II- PLANLI ÇALIŞINIZ</vt:lpstr>
      <vt:lpstr>PowerPoint Sunusu</vt:lpstr>
      <vt:lpstr>PowerPoint Sunusu</vt:lpstr>
      <vt:lpstr>Peki Sizin  Günlük, Haftalık Ve Aylık Çalışma Planlarında Nelere Yer Vermeniz Gerekir?</vt:lpstr>
      <vt:lpstr>PowerPoint Sunusu</vt:lpstr>
      <vt:lpstr>PROGRAMLI ÇALIŞMA İLE ;</vt:lpstr>
      <vt:lpstr>IV- VERİMİ   AZALTICI  ETKENLERİ   ORTADAN   KALDIRINIZ</vt:lpstr>
      <vt:lpstr>III- ZAMANI  VERİMLİ   KULLANINIZ </vt:lpstr>
      <vt:lpstr>V- UYGUN   BİR   ÇALIŞMA   ORTAMI  SEÇİNİZ </vt:lpstr>
      <vt:lpstr>ÇALIŞMA ORTAMINIZ NASIL OLMALI?   &gt; Odanız mümkün olduğunca sade ve düzenli olmalı.  &gt; Çalışmalarınızdan yeterince verim alabilmek için dengeli ve düzenli beslenmeli, özellikle sabah kahvaltılarınızı düzenli ve yeterli kaloriyi alacak şekilde yapmalısınız.  &gt; Çalışma odanız iyi havalandırılmalıdır. Çünkü havadaki oksijenin azalması, gerginliğe yol açar bu durumda, baş ağrısı gibi öğrenmeyi güçleştiren birçok etkenin doğmasına sebep olur.  &gt; Sabah kalktığınızda temiz ve açık havada hafif egzersizler yapmanız sizi sağlıklı ve zinde kılacaktır</vt:lpstr>
      <vt:lpstr>PowerPoint Sunusu</vt:lpstr>
      <vt:lpstr>PowerPoint Sunusu</vt:lpstr>
      <vt:lpstr>PowerPoint Sunusu</vt:lpstr>
      <vt:lpstr>PowerPoint Sunusu</vt:lpstr>
      <vt:lpstr>PowerPoint Sunusu</vt:lpstr>
      <vt:lpstr>PowerPoint Sunusu</vt:lpstr>
      <vt:lpstr>PowerPoint Sunusu</vt:lpstr>
      <vt:lpstr>VI- DİKKATİNIZİ   UYANIK   TUTUNUZ</vt:lpstr>
      <vt:lpstr>VII-  DERSE   HAZIRLIKLI   GELİNİZ</vt:lpstr>
      <vt:lpstr>VIII-  NOT   TUTUNUZ</vt:lpstr>
      <vt:lpstr>IX- ARAÇ - GEREÇ  VE  KAYNAKLARDAN   YARARLANINIZ</vt:lpstr>
      <vt:lpstr>X- VERİMLİ   OKUYUNUZ</vt:lpstr>
      <vt:lpstr>XI-ARALIKLI  TEKRARLAR  YAPARAK  UNUTMAYI  ÖNLEYİNİZ</vt:lpstr>
      <vt:lpstr>PowerPoint Sunusu</vt:lpstr>
      <vt:lpstr>PowerPoint Sunusu</vt:lpstr>
      <vt:lpstr>PowerPoint Sunusu</vt:lpstr>
      <vt:lpstr>Bir insan ;</vt:lpstr>
      <vt:lpstr>DİNLENME ARALARININ ÖNEMİ NEDİR ?</vt:lpstr>
      <vt:lpstr>XIV- SINAVLARI NASIL ATLATIRIM?</vt:lpstr>
      <vt:lpstr>SINAVLARI NASIL ATLATIRIM?</vt:lpstr>
      <vt:lpstr>UNUTMAYINIZ Kİ.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şairnabi</dc:creator>
  <cp:lastModifiedBy>Windows User</cp:lastModifiedBy>
  <cp:revision>126</cp:revision>
  <cp:lastPrinted>1601-01-01T00:00:00Z</cp:lastPrinted>
  <dcterms:created xsi:type="dcterms:W3CDTF">1601-01-01T00:00:00Z</dcterms:created>
  <dcterms:modified xsi:type="dcterms:W3CDTF">2015-03-16T07:17:33Z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